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lvl1pPr>
    <a:lvl2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lvl2pPr>
    <a:lvl3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lvl3pPr>
    <a:lvl4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lvl4pPr>
    <a:lvl5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lvl5pPr>
    <a:lvl6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lvl6pPr>
    <a:lvl7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lvl7pPr>
    <a:lvl8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lvl8pPr>
    <a:lvl9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DIN Offc Pro"/>
          <a:ea typeface="DIN Offc Pro"/>
          <a:cs typeface="DIN Offc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
          <a:latin typeface="DIN Offc Pro"/>
          <a:ea typeface="DIN Offc Pro"/>
          <a:cs typeface="DIN Offc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
          <a:latin typeface="DIN Offc Pro"/>
          <a:ea typeface="DIN Offc Pro"/>
          <a:cs typeface="DIN Offc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
          <a:latin typeface="DIN Offc Pro"/>
          <a:ea typeface="DIN Offc Pro"/>
          <a:cs typeface="DIN Offc Pro"/>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DIN Offc Pro"/>
          <a:ea typeface="DIN Offc Pro"/>
          <a:cs typeface="DIN Offc Pr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IN Offc Pro"/>
          <a:ea typeface="DIN Offc Pro"/>
          <a:cs typeface="DIN Offc Pro"/>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DIN Offc Pro"/>
          <a:ea typeface="DIN Offc Pro"/>
          <a:cs typeface="DIN Offc Pro"/>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
          <a:latin typeface="DIN Offc Pro"/>
          <a:ea typeface="DIN Offc Pro"/>
          <a:cs typeface="DIN Offc Pro"/>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DIN Offc Pro"/>
          <a:ea typeface="DIN Offc Pro"/>
          <a:cs typeface="DIN Offc Pro"/>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
          <a:latin typeface="DIN Offc Pro"/>
          <a:ea typeface="DIN Offc Pro"/>
          <a:cs typeface="DIN Offc Pr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DIN Offc Pro"/>
          <a:ea typeface="DIN Offc Pro"/>
          <a:cs typeface="DIN Offc Pr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DIN Offc Pro"/>
          <a:ea typeface="DIN Offc Pro"/>
          <a:cs typeface="DIN Offc Pro"/>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DIN Offc Pro"/>
          <a:ea typeface="DIN Offc Pro"/>
          <a:cs typeface="DIN Offc Pro"/>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42" name="Shape 242"/>
          <p:cNvSpPr/>
          <p:nvPr>
            <p:ph type="sldImg"/>
          </p:nvPr>
        </p:nvSpPr>
        <p:spPr>
          <a:xfrm>
            <a:off x="1143000" y="685800"/>
            <a:ext cx="4572000" cy="3429000"/>
          </a:xfrm>
          <a:prstGeom prst="rect">
            <a:avLst/>
          </a:prstGeom>
        </p:spPr>
        <p:txBody>
          <a:bodyPr/>
          <a:lstStyle/>
          <a:p>
            <a:pPr/>
          </a:p>
        </p:txBody>
      </p:sp>
      <p:sp>
        <p:nvSpPr>
          <p:cNvPr id="243" name="Shape 24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mn-lt"/>
        <a:ea typeface="+mn-ea"/>
        <a:cs typeface="+mn-cs"/>
        <a:sym typeface="Avenir Roman"/>
      </a:defRPr>
    </a:lvl1pPr>
    <a:lvl2pPr indent="228600" defTabSz="457200" latinLnBrk="0">
      <a:lnSpc>
        <a:spcPct val="125000"/>
      </a:lnSpc>
      <a:defRPr sz="2400">
        <a:latin typeface="+mn-lt"/>
        <a:ea typeface="+mn-ea"/>
        <a:cs typeface="+mn-cs"/>
        <a:sym typeface="Avenir Roman"/>
      </a:defRPr>
    </a:lvl2pPr>
    <a:lvl3pPr indent="457200" defTabSz="457200" latinLnBrk="0">
      <a:lnSpc>
        <a:spcPct val="125000"/>
      </a:lnSpc>
      <a:defRPr sz="2400">
        <a:latin typeface="+mn-lt"/>
        <a:ea typeface="+mn-ea"/>
        <a:cs typeface="+mn-cs"/>
        <a:sym typeface="Avenir Roman"/>
      </a:defRPr>
    </a:lvl3pPr>
    <a:lvl4pPr indent="685800" defTabSz="457200" latinLnBrk="0">
      <a:lnSpc>
        <a:spcPct val="125000"/>
      </a:lnSpc>
      <a:defRPr sz="2400">
        <a:latin typeface="+mn-lt"/>
        <a:ea typeface="+mn-ea"/>
        <a:cs typeface="+mn-cs"/>
        <a:sym typeface="Avenir Roman"/>
      </a:defRPr>
    </a:lvl4pPr>
    <a:lvl5pPr indent="914400" defTabSz="457200" latinLnBrk="0">
      <a:lnSpc>
        <a:spcPct val="125000"/>
      </a:lnSpc>
      <a:defRPr sz="2400">
        <a:latin typeface="+mn-lt"/>
        <a:ea typeface="+mn-ea"/>
        <a:cs typeface="+mn-cs"/>
        <a:sym typeface="Avenir Roman"/>
      </a:defRPr>
    </a:lvl5pPr>
    <a:lvl6pPr indent="1143000" defTabSz="457200" latinLnBrk="0">
      <a:lnSpc>
        <a:spcPct val="125000"/>
      </a:lnSpc>
      <a:defRPr sz="2400">
        <a:latin typeface="+mn-lt"/>
        <a:ea typeface="+mn-ea"/>
        <a:cs typeface="+mn-cs"/>
        <a:sym typeface="Avenir Roman"/>
      </a:defRPr>
    </a:lvl6pPr>
    <a:lvl7pPr indent="1371600" defTabSz="457200" latinLnBrk="0">
      <a:lnSpc>
        <a:spcPct val="125000"/>
      </a:lnSpc>
      <a:defRPr sz="2400">
        <a:latin typeface="+mn-lt"/>
        <a:ea typeface="+mn-ea"/>
        <a:cs typeface="+mn-cs"/>
        <a:sym typeface="Avenir Roman"/>
      </a:defRPr>
    </a:lvl7pPr>
    <a:lvl8pPr indent="1600200" defTabSz="457200" latinLnBrk="0">
      <a:lnSpc>
        <a:spcPct val="125000"/>
      </a:lnSpc>
      <a:defRPr sz="2400">
        <a:latin typeface="+mn-lt"/>
        <a:ea typeface="+mn-ea"/>
        <a:cs typeface="+mn-cs"/>
        <a:sym typeface="Avenir Roman"/>
      </a:defRPr>
    </a:lvl8pPr>
    <a:lvl9pPr indent="1828800" defTabSz="457200" latinLnBrk="0">
      <a:lnSpc>
        <a:spcPct val="125000"/>
      </a:lnSpc>
      <a:defRPr sz="2400">
        <a:latin typeface="+mn-lt"/>
        <a:ea typeface="+mn-ea"/>
        <a:cs typeface="+mn-cs"/>
        <a:sym typeface="Avenir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 Id="rId3" Type="http://schemas.openxmlformats.org/officeDocument/2006/relationships/hyperlink" Target="https://www.forbes.com/sites/dominiquefluker/2020/01/15/olay-taraji/#7faead6467da" TargetMode="External"/><Relationship Id="rId4" Type="http://schemas.openxmlformats.org/officeDocument/2006/relationships/hyperlink" Target="https://www.olay.com/superbowl"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https://www.engadget.com/2020/01/25/porsche-taycan-super-bowl-ad/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u="sng">
                <a:solidFill>
                  <a:srgbClr val="0000FF"/>
                </a:solidFill>
                <a:uFill>
                  <a:solidFill>
                    <a:srgbClr val="0000FF"/>
                  </a:solidFill>
                </a:uFill>
                <a:hlinkClick r:id="rId3" invalidUrl="" action="" tgtFrame="" tooltip="" history="1" highlightClick="0" endSnd="0"/>
              </a:rPr>
              <a:t>https://www.forbes.com/sites/dominiquefluker/2020/01/15/olay-taraji/#7faead6467da</a:t>
            </a:r>
          </a:p>
          <a:p>
            <a:pPr>
              <a:lnSpc>
                <a:spcPct val="117999"/>
              </a:lnSpc>
              <a:defRPr sz="2200">
                <a:latin typeface="Helvetica Neue"/>
                <a:ea typeface="Helvetica Neue"/>
                <a:cs typeface="Helvetica Neue"/>
                <a:sym typeface="Helvetica Neue"/>
              </a:defRPr>
            </a:pPr>
            <a:r>
              <a:rPr u="sng">
                <a:solidFill>
                  <a:srgbClr val="0000FF"/>
                </a:solidFill>
                <a:uFill>
                  <a:solidFill>
                    <a:srgbClr val="0000FF"/>
                  </a:solidFill>
                </a:uFill>
                <a:hlinkClick r:id="rId4" invalidUrl="" action="" tgtFrame="" tooltip="" history="1" highlightClick="0" endSnd="0"/>
              </a:rPr>
              <a:t>https://www.olay.com/superbowl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https://www.mobilemarketer.com/news/mtn-dew-brings-shining-inspired-super-bowl-campaign-to-social-media/571280/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https://www.cnbc.com/2020/01/28/pgs-super-bowl-ad-to-show-multiple-brands-in-story-chosen-by-viewers.html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https://variety.com/2020/tv/news/bud-light-super-bowl-commercial-post-malone-1203485188/</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https://www.qsrmagazine.com/marketing-promotions/pizza-hut-wants-overdeliver-super-bowl-liii</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https://adage.com/creativity/work/microsoft-changing-game/2179256</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5.png"/><Relationship Id="rId4"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4.png"/><Relationship Id="rId4" Type="http://schemas.openxmlformats.org/officeDocument/2006/relationships/image" Target="../media/image5.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Paragraph">
    <p:spTree>
      <p:nvGrpSpPr>
        <p:cNvPr id="1" name=""/>
        <p:cNvGrpSpPr/>
        <p:nvPr/>
      </p:nvGrpSpPr>
      <p:grpSpPr>
        <a:xfrm>
          <a:off x="0" y="0"/>
          <a:ext cx="0" cy="0"/>
          <a:chOff x="0" y="0"/>
          <a:chExt cx="0" cy="0"/>
        </a:xfrm>
      </p:grpSpPr>
      <p:sp>
        <p:nvSpPr>
          <p:cNvPr id="14" name="Title Text"/>
          <p:cNvSpPr txBox="1"/>
          <p:nvPr>
            <p:ph type="title"/>
          </p:nvPr>
        </p:nvSpPr>
        <p:spPr>
          <a:xfrm>
            <a:off x="987316" y="464897"/>
            <a:ext cx="21005803" cy="1470453"/>
          </a:xfrm>
          <a:prstGeom prst="rect">
            <a:avLst/>
          </a:prstGeom>
        </p:spPr>
        <p:txBody>
          <a:bodyPr lIns="50800" tIns="50800" rIns="50800" bIns="50800" anchor="t"/>
          <a:lstStyle>
            <a:lvl1pPr>
              <a:lnSpc>
                <a:spcPct val="80000"/>
              </a:lnSpc>
              <a:defRPr b="1" sz="5600"/>
            </a:lvl1pPr>
          </a:lstStyle>
          <a:p>
            <a:pPr/>
            <a:r>
              <a:t>Title Text</a:t>
            </a:r>
          </a:p>
        </p:txBody>
      </p:sp>
      <p:sp>
        <p:nvSpPr>
          <p:cNvPr id="15" name="Body Level One…"/>
          <p:cNvSpPr txBox="1"/>
          <p:nvPr>
            <p:ph type="body" idx="1"/>
          </p:nvPr>
        </p:nvSpPr>
        <p:spPr>
          <a:xfrm>
            <a:off x="1016000" y="3278380"/>
            <a:ext cx="18288000" cy="9247988"/>
          </a:xfrm>
          <a:prstGeom prst="rect">
            <a:avLst/>
          </a:prstGeom>
        </p:spPr>
        <p:txBody>
          <a:bodyPr lIns="50800" tIns="50800" rIns="50800" bIns="50800"/>
          <a:lstStyle>
            <a:lvl1pPr>
              <a:spcBef>
                <a:spcPts val="2000"/>
              </a:spcBef>
              <a:defRPr cap="none" sz="3400"/>
            </a:lvl1pPr>
            <a:lvl2pPr>
              <a:spcBef>
                <a:spcPts val="2000"/>
              </a:spcBef>
              <a:defRPr cap="none" sz="3400"/>
            </a:lvl2pPr>
            <a:lvl3pPr>
              <a:spcBef>
                <a:spcPts val="2000"/>
              </a:spcBef>
              <a:defRPr cap="none" sz="3400"/>
            </a:lvl3pPr>
            <a:lvl4pPr>
              <a:spcBef>
                <a:spcPts val="2000"/>
              </a:spcBef>
              <a:defRPr cap="none" sz="3400"/>
            </a:lvl4pPr>
            <a:lvl5pPr>
              <a:spcBef>
                <a:spcPts val="2000"/>
              </a:spcBef>
              <a:defRPr cap="none" sz="3400"/>
            </a:lvl5pPr>
          </a:lstStyle>
          <a:p>
            <a:pPr/>
            <a:r>
              <a:t>Body Level One</a:t>
            </a:r>
          </a:p>
          <a:p>
            <a:pPr lvl="1"/>
            <a:r>
              <a:t>Body Level Two</a:t>
            </a:r>
          </a:p>
          <a:p>
            <a:pPr lvl="2"/>
            <a:r>
              <a:t>Body Level Three</a:t>
            </a:r>
          </a:p>
          <a:p>
            <a:pPr lvl="3"/>
            <a:r>
              <a:t>Body Level Four</a:t>
            </a:r>
          </a:p>
          <a:p>
            <a:pPr lvl="4"/>
            <a:r>
              <a:t>Body Level Five</a:t>
            </a:r>
          </a:p>
        </p:txBody>
      </p:sp>
      <p:pic>
        <p:nvPicPr>
          <p:cNvPr id="16" name="image5.png" descr="image5.png"/>
          <p:cNvPicPr>
            <a:picLocks noChangeAspect="1"/>
          </p:cNvPicPr>
          <p:nvPr/>
        </p:nvPicPr>
        <p:blipFill>
          <a:blip r:embed="rId2">
            <a:extLst/>
          </a:blip>
          <a:stretch>
            <a:fillRect/>
          </a:stretch>
        </p:blipFill>
        <p:spPr>
          <a:xfrm>
            <a:off x="22655581" y="13132395"/>
            <a:ext cx="1170565" cy="342857"/>
          </a:xfrm>
          <a:prstGeom prst="rect">
            <a:avLst/>
          </a:prstGeom>
          <a:ln w="12700">
            <a:miter lim="400000"/>
          </a:ln>
        </p:spPr>
      </p:pic>
      <p:sp>
        <p:nvSpPr>
          <p:cNvPr id="17" name="Image"/>
          <p:cNvSpPr/>
          <p:nvPr>
            <p:ph type="pic" sz="quarter" idx="13"/>
          </p:nvPr>
        </p:nvSpPr>
        <p:spPr>
          <a:xfrm>
            <a:off x="24032635" y="13126220"/>
            <a:ext cx="355599" cy="355271"/>
          </a:xfrm>
          <a:prstGeom prst="rect">
            <a:avLst/>
          </a:prstGeom>
        </p:spPr>
        <p:txBody>
          <a:bodyPr lIns="91439" tIns="45719" rIns="91439" bIns="45719">
            <a:noAutofit/>
          </a:bodyPr>
          <a:lstStyle/>
          <a:p>
            <a:pPr/>
          </a:p>
        </p:txBody>
      </p:sp>
      <p:sp>
        <p:nvSpPr>
          <p:cNvPr id="18" name="Slide Number"/>
          <p:cNvSpPr txBox="1"/>
          <p:nvPr>
            <p:ph type="sldNum" sz="quarter" idx="2"/>
          </p:nvPr>
        </p:nvSpPr>
        <p:spPr>
          <a:xfrm>
            <a:off x="254000" y="13208000"/>
            <a:ext cx="352959" cy="391416"/>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102" name="Title Text"/>
          <p:cNvSpPr txBox="1"/>
          <p:nvPr>
            <p:ph type="title"/>
          </p:nvPr>
        </p:nvSpPr>
        <p:spPr>
          <a:xfrm>
            <a:off x="1778000" y="2298700"/>
            <a:ext cx="20828000" cy="4648200"/>
          </a:xfrm>
          <a:prstGeom prst="rect">
            <a:avLst/>
          </a:prstGeom>
        </p:spPr>
        <p:txBody>
          <a:bodyPr lIns="50800" tIns="50800" rIns="50800" bIns="50800"/>
          <a:lstStyle>
            <a:lvl1pPr algn="ctr">
              <a:defRPr cap="none" sz="11200">
                <a:latin typeface="Helvetica Light"/>
                <a:ea typeface="Helvetica Light"/>
                <a:cs typeface="Helvetica Light"/>
                <a:sym typeface="Helvetica Light"/>
              </a:defRPr>
            </a:lvl1pPr>
          </a:lstStyle>
          <a:p>
            <a:pPr/>
            <a:r>
              <a:t>Title Text</a:t>
            </a:r>
          </a:p>
        </p:txBody>
      </p:sp>
      <p:sp>
        <p:nvSpPr>
          <p:cNvPr id="103" name="Body Level One…"/>
          <p:cNvSpPr txBox="1"/>
          <p:nvPr>
            <p:ph type="body" sz="quarter" idx="1"/>
          </p:nvPr>
        </p:nvSpPr>
        <p:spPr>
          <a:xfrm>
            <a:off x="1778000" y="7073900"/>
            <a:ext cx="20828000" cy="1587500"/>
          </a:xfrm>
          <a:prstGeom prst="rect">
            <a:avLst/>
          </a:prstGeom>
        </p:spPr>
        <p:txBody>
          <a:bodyPr lIns="50800" tIns="50800" rIns="50800" bIns="50800"/>
          <a:lstStyle>
            <a:lvl1pPr algn="ctr">
              <a:lnSpc>
                <a:spcPct val="100000"/>
              </a:lnSpc>
              <a:defRPr cap="none" sz="4400">
                <a:latin typeface="Helvetica Light"/>
                <a:ea typeface="Helvetica Light"/>
                <a:cs typeface="Helvetica Light"/>
                <a:sym typeface="Helvetica Light"/>
              </a:defRPr>
            </a:lvl1pPr>
            <a:lvl2pPr algn="ctr">
              <a:lnSpc>
                <a:spcPct val="100000"/>
              </a:lnSpc>
              <a:defRPr cap="none" sz="4400">
                <a:latin typeface="Helvetica Light"/>
                <a:ea typeface="Helvetica Light"/>
                <a:cs typeface="Helvetica Light"/>
                <a:sym typeface="Helvetica Light"/>
              </a:defRPr>
            </a:lvl2pPr>
            <a:lvl3pPr algn="ctr">
              <a:lnSpc>
                <a:spcPct val="100000"/>
              </a:lnSpc>
              <a:defRPr cap="none" sz="4400">
                <a:latin typeface="Helvetica Light"/>
                <a:ea typeface="Helvetica Light"/>
                <a:cs typeface="Helvetica Light"/>
                <a:sym typeface="Helvetica Light"/>
              </a:defRPr>
            </a:lvl3pPr>
            <a:lvl4pPr algn="ctr">
              <a:lnSpc>
                <a:spcPct val="100000"/>
              </a:lnSpc>
              <a:defRPr cap="none" sz="4400">
                <a:latin typeface="Helvetica Light"/>
                <a:ea typeface="Helvetica Light"/>
                <a:cs typeface="Helvetica Light"/>
                <a:sym typeface="Helvetica Light"/>
              </a:defRPr>
            </a:lvl4pPr>
            <a:lvl5pPr algn="ctr">
              <a:lnSpc>
                <a:spcPct val="100000"/>
              </a:lnSpc>
              <a:defRPr cap="none"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xfrm>
            <a:off x="11959031" y="13081000"/>
            <a:ext cx="453238" cy="469900"/>
          </a:xfrm>
          <a:prstGeom prst="rect">
            <a:avLst/>
          </a:prstGeom>
        </p:spPr>
        <p:txBody>
          <a:bodyPr lIns="50800" tIns="50800" rIns="50800" bIns="50800"/>
          <a:lstStyle>
            <a:lvl1pPr algn="ctr">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Title W3">
    <p:spTree>
      <p:nvGrpSpPr>
        <p:cNvPr id="1" name=""/>
        <p:cNvGrpSpPr/>
        <p:nvPr/>
      </p:nvGrpSpPr>
      <p:grpSpPr>
        <a:xfrm>
          <a:off x="0" y="0"/>
          <a:ext cx="0" cy="0"/>
          <a:chOff x="0" y="0"/>
          <a:chExt cx="0" cy="0"/>
        </a:xfrm>
      </p:grpSpPr>
      <p:pic>
        <p:nvPicPr>
          <p:cNvPr id="111" name="image11.jpeg" descr="image11.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12" name="Title Text"/>
          <p:cNvSpPr txBox="1"/>
          <p:nvPr>
            <p:ph type="title"/>
          </p:nvPr>
        </p:nvSpPr>
        <p:spPr>
          <a:xfrm>
            <a:off x="1778000" y="2806700"/>
            <a:ext cx="20828000" cy="4648200"/>
          </a:xfrm>
          <a:prstGeom prst="rect">
            <a:avLst/>
          </a:prstGeom>
        </p:spPr>
        <p:txBody>
          <a:bodyPr lIns="50800" tIns="50800" rIns="50800" bIns="50800"/>
          <a:lstStyle>
            <a:lvl1pPr>
              <a:defRPr b="1"/>
            </a:lvl1pPr>
          </a:lstStyle>
          <a:p>
            <a:pPr/>
            <a:r>
              <a:t>Title Text</a:t>
            </a:r>
          </a:p>
        </p:txBody>
      </p:sp>
      <p:pic>
        <p:nvPicPr>
          <p:cNvPr id="113" name="image8.png" descr="image8.png"/>
          <p:cNvPicPr>
            <a:picLocks noChangeAspect="1"/>
          </p:cNvPicPr>
          <p:nvPr/>
        </p:nvPicPr>
        <p:blipFill>
          <a:blip r:embed="rId3">
            <a:extLst/>
          </a:blip>
          <a:stretch>
            <a:fillRect/>
          </a:stretch>
        </p:blipFill>
        <p:spPr>
          <a:xfrm>
            <a:off x="24032635" y="0"/>
            <a:ext cx="355599" cy="13716002"/>
          </a:xfrm>
          <a:prstGeom prst="rect">
            <a:avLst/>
          </a:prstGeom>
          <a:ln w="12700">
            <a:miter lim="400000"/>
          </a:ln>
        </p:spPr>
      </p:pic>
      <p:pic>
        <p:nvPicPr>
          <p:cNvPr id="114" name="image5.png" descr="image5.png"/>
          <p:cNvPicPr>
            <a:picLocks noChangeAspect="1"/>
          </p:cNvPicPr>
          <p:nvPr/>
        </p:nvPicPr>
        <p:blipFill>
          <a:blip r:embed="rId4">
            <a:extLst/>
          </a:blip>
          <a:stretch>
            <a:fillRect/>
          </a:stretch>
        </p:blipFill>
        <p:spPr>
          <a:xfrm>
            <a:off x="22655581" y="13132395"/>
            <a:ext cx="1170565" cy="342857"/>
          </a:xfrm>
          <a:prstGeom prst="rect">
            <a:avLst/>
          </a:prstGeom>
          <a:ln w="12700">
            <a:miter lim="400000"/>
          </a:ln>
        </p:spPr>
      </p:pic>
      <p:sp>
        <p:nvSpPr>
          <p:cNvPr id="115" name="Slide Number"/>
          <p:cNvSpPr txBox="1"/>
          <p:nvPr>
            <p:ph type="sldNum" sz="quarter" idx="2"/>
          </p:nvPr>
        </p:nvSpPr>
        <p:spPr>
          <a:xfrm>
            <a:off x="12185650" y="13081000"/>
            <a:ext cx="352959" cy="391416"/>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Title W3-Alt">
    <p:spTree>
      <p:nvGrpSpPr>
        <p:cNvPr id="1" name=""/>
        <p:cNvGrpSpPr/>
        <p:nvPr/>
      </p:nvGrpSpPr>
      <p:grpSpPr>
        <a:xfrm>
          <a:off x="0" y="0"/>
          <a:ext cx="0" cy="0"/>
          <a:chOff x="0" y="0"/>
          <a:chExt cx="0" cy="0"/>
        </a:xfrm>
      </p:grpSpPr>
      <p:pic>
        <p:nvPicPr>
          <p:cNvPr id="122" name="image12.jpeg" descr="image12.jpeg"/>
          <p:cNvPicPr>
            <a:picLocks noChangeAspect="1"/>
          </p:cNvPicPr>
          <p:nvPr/>
        </p:nvPicPr>
        <p:blipFill>
          <a:blip r:embed="rId2">
            <a:extLst/>
          </a:blip>
          <a:stretch>
            <a:fillRect/>
          </a:stretch>
        </p:blipFill>
        <p:spPr>
          <a:xfrm rot="21412619">
            <a:off x="11282695" y="-2116321"/>
            <a:ext cx="13653403" cy="11526565"/>
          </a:xfrm>
          <a:prstGeom prst="rect">
            <a:avLst/>
          </a:prstGeom>
          <a:ln w="12700">
            <a:miter lim="400000"/>
          </a:ln>
        </p:spPr>
      </p:pic>
      <p:sp>
        <p:nvSpPr>
          <p:cNvPr id="123" name="Title Text"/>
          <p:cNvSpPr txBox="1"/>
          <p:nvPr>
            <p:ph type="title"/>
          </p:nvPr>
        </p:nvSpPr>
        <p:spPr>
          <a:xfrm>
            <a:off x="1777999" y="1011764"/>
            <a:ext cx="20828002" cy="4648203"/>
          </a:xfrm>
          <a:prstGeom prst="rect">
            <a:avLst/>
          </a:prstGeom>
        </p:spPr>
        <p:txBody>
          <a:bodyPr/>
          <a:lstStyle>
            <a:lvl1pPr defTabSz="2201333">
              <a:defRPr b="1" sz="5800"/>
            </a:lvl1pPr>
          </a:lstStyle>
          <a:p>
            <a:pPr/>
            <a:r>
              <a:t>Title Text</a:t>
            </a:r>
          </a:p>
        </p:txBody>
      </p:sp>
      <p:pic>
        <p:nvPicPr>
          <p:cNvPr id="124" name="image13.png" descr="image13.png"/>
          <p:cNvPicPr>
            <a:picLocks noChangeAspect="1"/>
          </p:cNvPicPr>
          <p:nvPr/>
        </p:nvPicPr>
        <p:blipFill>
          <a:blip r:embed="rId3">
            <a:extLst/>
          </a:blip>
          <a:stretch>
            <a:fillRect/>
          </a:stretch>
        </p:blipFill>
        <p:spPr>
          <a:xfrm>
            <a:off x="24032635" y="-2"/>
            <a:ext cx="355600" cy="13716006"/>
          </a:xfrm>
          <a:prstGeom prst="rect">
            <a:avLst/>
          </a:prstGeom>
          <a:ln w="12700">
            <a:miter lim="400000"/>
          </a:ln>
        </p:spPr>
      </p:pic>
      <p:pic>
        <p:nvPicPr>
          <p:cNvPr id="125" name="image14.png" descr="image14.png"/>
          <p:cNvPicPr>
            <a:picLocks noChangeAspect="1"/>
          </p:cNvPicPr>
          <p:nvPr/>
        </p:nvPicPr>
        <p:blipFill>
          <a:blip r:embed="rId4">
            <a:extLst/>
          </a:blip>
          <a:stretch>
            <a:fillRect/>
          </a:stretch>
        </p:blipFill>
        <p:spPr>
          <a:xfrm>
            <a:off x="22655581" y="13132395"/>
            <a:ext cx="1170566" cy="342858"/>
          </a:xfrm>
          <a:prstGeom prst="rect">
            <a:avLst/>
          </a:prstGeom>
          <a:ln w="12700">
            <a:miter lim="400000"/>
          </a:ln>
        </p:spPr>
      </p:pic>
      <p:sp>
        <p:nvSpPr>
          <p:cNvPr id="126" name="Slide Number"/>
          <p:cNvSpPr txBox="1"/>
          <p:nvPr>
            <p:ph type="sldNum" sz="quarter" idx="2"/>
          </p:nvPr>
        </p:nvSpPr>
        <p:spPr>
          <a:xfrm>
            <a:off x="17285208" y="12712700"/>
            <a:ext cx="379984" cy="393700"/>
          </a:xfrm>
          <a:prstGeom prst="rect">
            <a:avLst/>
          </a:prstGeom>
        </p:spPr>
        <p:txBody>
          <a:bodyPr/>
          <a:lstStyle>
            <a:lvl1pPr algn="ctr" defTabSz="2201333">
              <a:defRPr sz="2600">
                <a:latin typeface="+mj-lt"/>
                <a:ea typeface="+mj-ea"/>
                <a:cs typeface="+mj-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133" name="Title Text"/>
          <p:cNvSpPr txBox="1"/>
          <p:nvPr>
            <p:ph type="title"/>
          </p:nvPr>
        </p:nvSpPr>
        <p:spPr>
          <a:xfrm>
            <a:off x="1778000" y="4533900"/>
            <a:ext cx="20828000" cy="4648200"/>
          </a:xfrm>
          <a:prstGeom prst="rect">
            <a:avLst/>
          </a:prstGeom>
        </p:spPr>
        <p:txBody>
          <a:bodyPr lIns="50800" tIns="50800" rIns="50800" bIns="50800" anchor="ctr"/>
          <a:lstStyle>
            <a:lvl1pPr algn="ctr">
              <a:lnSpc>
                <a:spcPct val="80000"/>
              </a:lnSpc>
              <a:defRPr b="1" sz="5600"/>
            </a:lvl1pPr>
          </a:lstStyle>
          <a:p>
            <a:pPr/>
            <a:r>
              <a:t>Title Text</a:t>
            </a:r>
          </a:p>
        </p:txBody>
      </p:sp>
      <p:pic>
        <p:nvPicPr>
          <p:cNvPr id="134" name="image15.png" descr="image15.png"/>
          <p:cNvPicPr>
            <a:picLocks noChangeAspect="1"/>
          </p:cNvPicPr>
          <p:nvPr/>
        </p:nvPicPr>
        <p:blipFill>
          <a:blip r:embed="rId2">
            <a:extLst/>
          </a:blip>
          <a:stretch>
            <a:fillRect/>
          </a:stretch>
        </p:blipFill>
        <p:spPr>
          <a:xfrm>
            <a:off x="22439605" y="13132373"/>
            <a:ext cx="1170718" cy="342902"/>
          </a:xfrm>
          <a:prstGeom prst="rect">
            <a:avLst/>
          </a:prstGeom>
          <a:ln w="12700">
            <a:miter lim="400000"/>
          </a:ln>
        </p:spPr>
      </p:pic>
      <p:pic>
        <p:nvPicPr>
          <p:cNvPr id="135" name="image8.png" descr="image8.png"/>
          <p:cNvPicPr>
            <a:picLocks noChangeAspect="1"/>
          </p:cNvPicPr>
          <p:nvPr/>
        </p:nvPicPr>
        <p:blipFill>
          <a:blip r:embed="rId3">
            <a:extLst/>
          </a:blip>
          <a:stretch>
            <a:fillRect/>
          </a:stretch>
        </p:blipFill>
        <p:spPr>
          <a:xfrm>
            <a:off x="23927832" y="-2792075"/>
            <a:ext cx="460402" cy="17758447"/>
          </a:xfrm>
          <a:prstGeom prst="rect">
            <a:avLst/>
          </a:prstGeom>
          <a:ln w="12700">
            <a:miter lim="400000"/>
          </a:ln>
        </p:spPr>
      </p:pic>
      <p:sp>
        <p:nvSpPr>
          <p:cNvPr id="136" name="Slide Number"/>
          <p:cNvSpPr txBox="1"/>
          <p:nvPr>
            <p:ph type="sldNum" sz="quarter" idx="2"/>
          </p:nvPr>
        </p:nvSpPr>
        <p:spPr>
          <a:xfrm>
            <a:off x="12185650" y="13081000"/>
            <a:ext cx="352959" cy="391416"/>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Title W4">
    <p:spTree>
      <p:nvGrpSpPr>
        <p:cNvPr id="1" name=""/>
        <p:cNvGrpSpPr/>
        <p:nvPr/>
      </p:nvGrpSpPr>
      <p:grpSpPr>
        <a:xfrm>
          <a:off x="0" y="0"/>
          <a:ext cx="0" cy="0"/>
          <a:chOff x="0" y="0"/>
          <a:chExt cx="0" cy="0"/>
        </a:xfrm>
      </p:grpSpPr>
      <p:pic>
        <p:nvPicPr>
          <p:cNvPr id="143" name="image16.jpeg" descr="image16.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44" name="Title Text"/>
          <p:cNvSpPr txBox="1"/>
          <p:nvPr>
            <p:ph type="title"/>
          </p:nvPr>
        </p:nvSpPr>
        <p:spPr>
          <a:xfrm>
            <a:off x="1778000" y="2806700"/>
            <a:ext cx="20828000" cy="4648200"/>
          </a:xfrm>
          <a:prstGeom prst="rect">
            <a:avLst/>
          </a:prstGeom>
        </p:spPr>
        <p:txBody>
          <a:bodyPr lIns="50800" tIns="50800" rIns="50800" bIns="50800"/>
          <a:lstStyle>
            <a:lvl1pPr>
              <a:defRPr b="1">
                <a:solidFill>
                  <a:srgbClr val="FFFFFF"/>
                </a:solidFill>
              </a:defRPr>
            </a:lvl1pPr>
          </a:lstStyle>
          <a:p>
            <a:pPr/>
            <a:r>
              <a:t>Title Text</a:t>
            </a:r>
          </a:p>
        </p:txBody>
      </p:sp>
      <p:pic>
        <p:nvPicPr>
          <p:cNvPr id="145" name="image8.png" descr="image8.png"/>
          <p:cNvPicPr>
            <a:picLocks noChangeAspect="1"/>
          </p:cNvPicPr>
          <p:nvPr/>
        </p:nvPicPr>
        <p:blipFill>
          <a:blip r:embed="rId3">
            <a:extLst/>
          </a:blip>
          <a:stretch>
            <a:fillRect/>
          </a:stretch>
        </p:blipFill>
        <p:spPr>
          <a:xfrm>
            <a:off x="24032635" y="0"/>
            <a:ext cx="355599" cy="13716002"/>
          </a:xfrm>
          <a:prstGeom prst="rect">
            <a:avLst/>
          </a:prstGeom>
          <a:ln w="12700">
            <a:miter lim="400000"/>
          </a:ln>
        </p:spPr>
      </p:pic>
      <p:pic>
        <p:nvPicPr>
          <p:cNvPr id="146" name="image15.png" descr="image15.png"/>
          <p:cNvPicPr>
            <a:picLocks noChangeAspect="1"/>
          </p:cNvPicPr>
          <p:nvPr/>
        </p:nvPicPr>
        <p:blipFill>
          <a:blip r:embed="rId4">
            <a:extLst/>
          </a:blip>
          <a:stretch>
            <a:fillRect/>
          </a:stretch>
        </p:blipFill>
        <p:spPr>
          <a:xfrm>
            <a:off x="22655505" y="13132373"/>
            <a:ext cx="1170718" cy="342902"/>
          </a:xfrm>
          <a:prstGeom prst="rect">
            <a:avLst/>
          </a:prstGeom>
          <a:ln w="12700">
            <a:miter lim="400000"/>
          </a:ln>
        </p:spPr>
      </p:pic>
      <p:sp>
        <p:nvSpPr>
          <p:cNvPr id="147" name="Slide Number"/>
          <p:cNvSpPr txBox="1"/>
          <p:nvPr>
            <p:ph type="sldNum" sz="quarter" idx="2"/>
          </p:nvPr>
        </p:nvSpPr>
        <p:spPr>
          <a:xfrm>
            <a:off x="12185650" y="13081000"/>
            <a:ext cx="352959" cy="391416"/>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154" name="Title Text"/>
          <p:cNvSpPr txBox="1"/>
          <p:nvPr>
            <p:ph type="title"/>
          </p:nvPr>
        </p:nvSpPr>
        <p:spPr>
          <a:xfrm>
            <a:off x="1778000" y="4533900"/>
            <a:ext cx="20828000" cy="4648200"/>
          </a:xfrm>
          <a:prstGeom prst="rect">
            <a:avLst/>
          </a:prstGeom>
        </p:spPr>
        <p:txBody>
          <a:bodyPr lIns="50800" tIns="50800" rIns="50800" bIns="50800" anchor="ctr"/>
          <a:lstStyle>
            <a:lvl1pPr algn="ctr">
              <a:lnSpc>
                <a:spcPct val="80000"/>
              </a:lnSpc>
              <a:defRPr b="1" sz="5600"/>
            </a:lvl1pPr>
          </a:lstStyle>
          <a:p>
            <a:pPr/>
            <a:r>
              <a:t>Title Text</a:t>
            </a:r>
          </a:p>
        </p:txBody>
      </p:sp>
      <p:pic>
        <p:nvPicPr>
          <p:cNvPr id="155" name="image8.png" descr="image8.png"/>
          <p:cNvPicPr>
            <a:picLocks noChangeAspect="1"/>
          </p:cNvPicPr>
          <p:nvPr/>
        </p:nvPicPr>
        <p:blipFill>
          <a:blip r:embed="rId2">
            <a:extLst/>
          </a:blip>
          <a:stretch>
            <a:fillRect/>
          </a:stretch>
        </p:blipFill>
        <p:spPr>
          <a:xfrm>
            <a:off x="24032635" y="0"/>
            <a:ext cx="355599" cy="13716002"/>
          </a:xfrm>
          <a:prstGeom prst="rect">
            <a:avLst/>
          </a:prstGeom>
          <a:ln w="12700">
            <a:miter lim="400000"/>
          </a:ln>
        </p:spPr>
      </p:pic>
      <p:pic>
        <p:nvPicPr>
          <p:cNvPr id="156" name="image5.png" descr="image5.png"/>
          <p:cNvPicPr>
            <a:picLocks noChangeAspect="1"/>
          </p:cNvPicPr>
          <p:nvPr/>
        </p:nvPicPr>
        <p:blipFill>
          <a:blip r:embed="rId3">
            <a:extLst/>
          </a:blip>
          <a:stretch>
            <a:fillRect/>
          </a:stretch>
        </p:blipFill>
        <p:spPr>
          <a:xfrm>
            <a:off x="22655581" y="13132395"/>
            <a:ext cx="1170565" cy="342857"/>
          </a:xfrm>
          <a:prstGeom prst="rect">
            <a:avLst/>
          </a:prstGeom>
          <a:ln w="12700">
            <a:miter lim="400000"/>
          </a:ln>
        </p:spPr>
      </p:pic>
      <p:sp>
        <p:nvSpPr>
          <p:cNvPr id="157" name="Slide Number"/>
          <p:cNvSpPr txBox="1"/>
          <p:nvPr>
            <p:ph type="sldNum" sz="quarter" idx="2"/>
          </p:nvPr>
        </p:nvSpPr>
        <p:spPr>
          <a:xfrm>
            <a:off x="12185650" y="13081000"/>
            <a:ext cx="352959" cy="391416"/>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Title B3">
    <p:spTree>
      <p:nvGrpSpPr>
        <p:cNvPr id="1" name=""/>
        <p:cNvGrpSpPr/>
        <p:nvPr/>
      </p:nvGrpSpPr>
      <p:grpSpPr>
        <a:xfrm>
          <a:off x="0" y="0"/>
          <a:ext cx="0" cy="0"/>
          <a:chOff x="0" y="0"/>
          <a:chExt cx="0" cy="0"/>
        </a:xfrm>
      </p:grpSpPr>
      <p:pic>
        <p:nvPicPr>
          <p:cNvPr id="164" name="image17.jpeg" descr="image17.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65" name="Title Text"/>
          <p:cNvSpPr txBox="1"/>
          <p:nvPr>
            <p:ph type="title"/>
          </p:nvPr>
        </p:nvSpPr>
        <p:spPr>
          <a:xfrm>
            <a:off x="1778000" y="2806700"/>
            <a:ext cx="20828000" cy="4648200"/>
          </a:xfrm>
          <a:prstGeom prst="rect">
            <a:avLst/>
          </a:prstGeom>
        </p:spPr>
        <p:txBody>
          <a:bodyPr lIns="50800" tIns="50800" rIns="50800" bIns="50800"/>
          <a:lstStyle>
            <a:lvl1pPr>
              <a:defRPr b="1">
                <a:solidFill>
                  <a:srgbClr val="FFFFFF"/>
                </a:solidFill>
              </a:defRPr>
            </a:lvl1pPr>
          </a:lstStyle>
          <a:p>
            <a:pPr/>
            <a:r>
              <a:t>Title Text</a:t>
            </a:r>
          </a:p>
        </p:txBody>
      </p:sp>
      <p:pic>
        <p:nvPicPr>
          <p:cNvPr id="166" name="image8.png" descr="image8.png"/>
          <p:cNvPicPr>
            <a:picLocks noChangeAspect="1"/>
          </p:cNvPicPr>
          <p:nvPr/>
        </p:nvPicPr>
        <p:blipFill>
          <a:blip r:embed="rId3">
            <a:extLst/>
          </a:blip>
          <a:stretch>
            <a:fillRect/>
          </a:stretch>
        </p:blipFill>
        <p:spPr>
          <a:xfrm>
            <a:off x="24032635" y="0"/>
            <a:ext cx="355599" cy="13716002"/>
          </a:xfrm>
          <a:prstGeom prst="rect">
            <a:avLst/>
          </a:prstGeom>
          <a:ln w="12700">
            <a:miter lim="400000"/>
          </a:ln>
        </p:spPr>
      </p:pic>
      <p:pic>
        <p:nvPicPr>
          <p:cNvPr id="167" name="image15.png" descr="image15.png"/>
          <p:cNvPicPr>
            <a:picLocks noChangeAspect="1"/>
          </p:cNvPicPr>
          <p:nvPr/>
        </p:nvPicPr>
        <p:blipFill>
          <a:blip r:embed="rId4">
            <a:extLst/>
          </a:blip>
          <a:stretch>
            <a:fillRect/>
          </a:stretch>
        </p:blipFill>
        <p:spPr>
          <a:xfrm>
            <a:off x="22655505" y="13132373"/>
            <a:ext cx="1170718" cy="342902"/>
          </a:xfrm>
          <a:prstGeom prst="rect">
            <a:avLst/>
          </a:prstGeom>
          <a:ln w="12700">
            <a:miter lim="400000"/>
          </a:ln>
        </p:spPr>
      </p:pic>
      <p:sp>
        <p:nvSpPr>
          <p:cNvPr id="168" name="Slide Number"/>
          <p:cNvSpPr txBox="1"/>
          <p:nvPr>
            <p:ph type="sldNum" sz="quarter" idx="2"/>
          </p:nvPr>
        </p:nvSpPr>
        <p:spPr>
          <a:xfrm>
            <a:off x="12185650" y="13081000"/>
            <a:ext cx="352959" cy="391416"/>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175" name="Title Text"/>
          <p:cNvSpPr txBox="1"/>
          <p:nvPr>
            <p:ph type="title"/>
          </p:nvPr>
        </p:nvSpPr>
        <p:spPr>
          <a:xfrm>
            <a:off x="4831079" y="2308860"/>
            <a:ext cx="14721841" cy="4640580"/>
          </a:xfrm>
          <a:prstGeom prst="rect">
            <a:avLst/>
          </a:prstGeom>
        </p:spPr>
        <p:txBody>
          <a:bodyPr lIns="68580" tIns="68580" rIns="68580" bIns="68580"/>
          <a:lstStyle>
            <a:lvl1pPr algn="ctr" defTabSz="822960">
              <a:defRPr cap="none" sz="11400">
                <a:latin typeface="Gill Sans"/>
                <a:ea typeface="Gill Sans"/>
                <a:cs typeface="Gill Sans"/>
                <a:sym typeface="Gill Sans"/>
              </a:defRPr>
            </a:lvl1pPr>
          </a:lstStyle>
          <a:p>
            <a:pPr/>
            <a:r>
              <a:t>Title Text</a:t>
            </a:r>
          </a:p>
        </p:txBody>
      </p:sp>
      <p:sp>
        <p:nvSpPr>
          <p:cNvPr id="176" name="Body Level One…"/>
          <p:cNvSpPr txBox="1"/>
          <p:nvPr>
            <p:ph type="body" sz="quarter" idx="1"/>
          </p:nvPr>
        </p:nvSpPr>
        <p:spPr>
          <a:xfrm>
            <a:off x="4831079" y="7063740"/>
            <a:ext cx="14721841" cy="1600202"/>
          </a:xfrm>
          <a:prstGeom prst="rect">
            <a:avLst/>
          </a:prstGeom>
        </p:spPr>
        <p:txBody>
          <a:bodyPr lIns="68580" tIns="68580" rIns="68580" bIns="68580"/>
          <a:lstStyle>
            <a:lvl1pPr algn="ctr" defTabSz="822960">
              <a:lnSpc>
                <a:spcPct val="100000"/>
              </a:lnSpc>
              <a:defRPr cap="none" sz="5000">
                <a:latin typeface="Gill Sans"/>
                <a:ea typeface="Gill Sans"/>
                <a:cs typeface="Gill Sans"/>
                <a:sym typeface="Gill Sans"/>
              </a:defRPr>
            </a:lvl1pPr>
            <a:lvl2pPr algn="ctr" defTabSz="822960">
              <a:lnSpc>
                <a:spcPct val="100000"/>
              </a:lnSpc>
              <a:defRPr cap="none" sz="5000">
                <a:latin typeface="Gill Sans"/>
                <a:ea typeface="Gill Sans"/>
                <a:cs typeface="Gill Sans"/>
                <a:sym typeface="Gill Sans"/>
              </a:defRPr>
            </a:lvl2pPr>
            <a:lvl3pPr algn="ctr" defTabSz="822960">
              <a:lnSpc>
                <a:spcPct val="100000"/>
              </a:lnSpc>
              <a:defRPr cap="none" sz="5000">
                <a:latin typeface="Gill Sans"/>
                <a:ea typeface="Gill Sans"/>
                <a:cs typeface="Gill Sans"/>
                <a:sym typeface="Gill Sans"/>
              </a:defRPr>
            </a:lvl3pPr>
            <a:lvl4pPr algn="ctr" defTabSz="822960">
              <a:lnSpc>
                <a:spcPct val="100000"/>
              </a:lnSpc>
              <a:defRPr cap="none" sz="5000">
                <a:latin typeface="Gill Sans"/>
                <a:ea typeface="Gill Sans"/>
                <a:cs typeface="Gill Sans"/>
                <a:sym typeface="Gill Sans"/>
              </a:defRPr>
            </a:lvl4pPr>
            <a:lvl5pPr algn="ctr" defTabSz="822960">
              <a:lnSpc>
                <a:spcPct val="100000"/>
              </a:lnSpc>
              <a:defRPr cap="none" sz="50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xfrm>
            <a:off x="11953239" y="13030200"/>
            <a:ext cx="454661" cy="492761"/>
          </a:xfrm>
          <a:prstGeom prst="rect">
            <a:avLst/>
          </a:prstGeom>
        </p:spPr>
        <p:txBody>
          <a:bodyPr lIns="68580" tIns="68580" rIns="68580" bIns="68580"/>
          <a:lstStyle>
            <a:lvl1pPr algn="ctr" defTabSz="822960">
              <a:defRPr sz="24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184" name="Title Text"/>
          <p:cNvSpPr txBox="1"/>
          <p:nvPr>
            <p:ph type="title"/>
          </p:nvPr>
        </p:nvSpPr>
        <p:spPr>
          <a:xfrm>
            <a:off x="4833937" y="2303858"/>
            <a:ext cx="14716127" cy="4643439"/>
          </a:xfrm>
          <a:prstGeom prst="rect">
            <a:avLst/>
          </a:prstGeom>
        </p:spPr>
        <p:txBody>
          <a:bodyPr lIns="71436" tIns="71436" rIns="71436" bIns="71436"/>
          <a:lstStyle>
            <a:lvl1pPr algn="ctr" defTabSz="821530">
              <a:defRPr cap="none" sz="11200">
                <a:latin typeface="Helvetica Light"/>
                <a:ea typeface="Helvetica Light"/>
                <a:cs typeface="Helvetica Light"/>
                <a:sym typeface="Helvetica Light"/>
              </a:defRPr>
            </a:lvl1pPr>
          </a:lstStyle>
          <a:p>
            <a:pPr/>
            <a:r>
              <a:t>Title Text</a:t>
            </a:r>
          </a:p>
        </p:txBody>
      </p:sp>
      <p:sp>
        <p:nvSpPr>
          <p:cNvPr id="185" name="Body Level One…"/>
          <p:cNvSpPr txBox="1"/>
          <p:nvPr>
            <p:ph type="body" sz="quarter" idx="1"/>
          </p:nvPr>
        </p:nvSpPr>
        <p:spPr>
          <a:xfrm>
            <a:off x="4833937" y="7072311"/>
            <a:ext cx="14716127" cy="1589486"/>
          </a:xfrm>
          <a:prstGeom prst="rect">
            <a:avLst/>
          </a:prstGeom>
        </p:spPr>
        <p:txBody>
          <a:bodyPr lIns="71436" tIns="71436" rIns="71436" bIns="71436"/>
          <a:lstStyle>
            <a:lvl1pPr algn="ctr" defTabSz="821530">
              <a:lnSpc>
                <a:spcPct val="100000"/>
              </a:lnSpc>
              <a:defRPr cap="none" sz="4400">
                <a:latin typeface="Helvetica Light"/>
                <a:ea typeface="Helvetica Light"/>
                <a:cs typeface="Helvetica Light"/>
                <a:sym typeface="Helvetica Light"/>
              </a:defRPr>
            </a:lvl1pPr>
            <a:lvl2pPr algn="ctr" defTabSz="821530">
              <a:lnSpc>
                <a:spcPct val="100000"/>
              </a:lnSpc>
              <a:defRPr cap="none" sz="4400">
                <a:latin typeface="Helvetica Light"/>
                <a:ea typeface="Helvetica Light"/>
                <a:cs typeface="Helvetica Light"/>
                <a:sym typeface="Helvetica Light"/>
              </a:defRPr>
            </a:lvl2pPr>
            <a:lvl3pPr algn="ctr" defTabSz="821530">
              <a:lnSpc>
                <a:spcPct val="100000"/>
              </a:lnSpc>
              <a:defRPr cap="none" sz="4400">
                <a:latin typeface="Helvetica Light"/>
                <a:ea typeface="Helvetica Light"/>
                <a:cs typeface="Helvetica Light"/>
                <a:sym typeface="Helvetica Light"/>
              </a:defRPr>
            </a:lvl3pPr>
            <a:lvl4pPr algn="ctr" defTabSz="821530">
              <a:lnSpc>
                <a:spcPct val="100000"/>
              </a:lnSpc>
              <a:defRPr cap="none" sz="4400">
                <a:latin typeface="Helvetica Light"/>
                <a:ea typeface="Helvetica Light"/>
                <a:cs typeface="Helvetica Light"/>
                <a:sym typeface="Helvetica Light"/>
              </a:defRPr>
            </a:lvl4pPr>
            <a:lvl5pPr algn="ctr" defTabSz="821530">
              <a:lnSpc>
                <a:spcPct val="100000"/>
              </a:lnSpc>
              <a:defRPr cap="none"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86" name="Slide Number"/>
          <p:cNvSpPr txBox="1"/>
          <p:nvPr>
            <p:ph type="sldNum" sz="quarter" idx="2"/>
          </p:nvPr>
        </p:nvSpPr>
        <p:spPr>
          <a:xfrm>
            <a:off x="11935814" y="13010554"/>
            <a:ext cx="494513" cy="511175"/>
          </a:xfrm>
          <a:prstGeom prst="rect">
            <a:avLst/>
          </a:prstGeom>
        </p:spPr>
        <p:txBody>
          <a:bodyPr lIns="71436" tIns="71436" rIns="71436" bIns="71436"/>
          <a:lstStyle>
            <a:lvl1pPr algn="ctr" defTabSz="821530">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93" name="Title Text"/>
          <p:cNvSpPr txBox="1"/>
          <p:nvPr>
            <p:ph type="title"/>
          </p:nvPr>
        </p:nvSpPr>
        <p:spPr>
          <a:xfrm>
            <a:off x="4387453" y="625077"/>
            <a:ext cx="15609094" cy="3036095"/>
          </a:xfrm>
          <a:prstGeom prst="rect">
            <a:avLst/>
          </a:prstGeom>
        </p:spPr>
        <p:txBody>
          <a:bodyPr lIns="71436" tIns="71436" rIns="71436" bIns="71436" anchor="ctr"/>
          <a:lstStyle>
            <a:lvl1pPr algn="ctr" defTabSz="821530">
              <a:defRPr cap="none" sz="11200">
                <a:latin typeface="Helvetica Light"/>
                <a:ea typeface="Helvetica Light"/>
                <a:cs typeface="Helvetica Light"/>
                <a:sym typeface="Helvetica Light"/>
              </a:defRPr>
            </a:lvl1pPr>
          </a:lstStyle>
          <a:p>
            <a:pPr/>
            <a:r>
              <a:t>Title Text</a:t>
            </a:r>
          </a:p>
        </p:txBody>
      </p:sp>
      <p:sp>
        <p:nvSpPr>
          <p:cNvPr id="194" name="Body Level One…"/>
          <p:cNvSpPr txBox="1"/>
          <p:nvPr>
            <p:ph type="body" idx="1"/>
          </p:nvPr>
        </p:nvSpPr>
        <p:spPr>
          <a:xfrm>
            <a:off x="4387453" y="3661171"/>
            <a:ext cx="15609094" cy="8840393"/>
          </a:xfrm>
          <a:prstGeom prst="rect">
            <a:avLst/>
          </a:prstGeom>
        </p:spPr>
        <p:txBody>
          <a:bodyPr lIns="71436" tIns="71436" rIns="71436" bIns="71436" anchor="ctr"/>
          <a:lstStyle>
            <a:lvl1pPr marL="617361" indent="-617361" defTabSz="821530">
              <a:lnSpc>
                <a:spcPct val="100000"/>
              </a:lnSpc>
              <a:spcBef>
                <a:spcPts val="5900"/>
              </a:spcBef>
              <a:buSzPct val="75000"/>
              <a:buChar char="•"/>
              <a:defRPr cap="none" sz="5000">
                <a:latin typeface="Helvetica Light"/>
                <a:ea typeface="Helvetica Light"/>
                <a:cs typeface="Helvetica Light"/>
                <a:sym typeface="Helvetica Light"/>
              </a:defRPr>
            </a:lvl1pPr>
            <a:lvl2pPr marL="1061860" indent="-617361" defTabSz="821530">
              <a:lnSpc>
                <a:spcPct val="100000"/>
              </a:lnSpc>
              <a:spcBef>
                <a:spcPts val="5900"/>
              </a:spcBef>
              <a:buSzPct val="75000"/>
              <a:buChar char="•"/>
              <a:defRPr cap="none" sz="5000">
                <a:latin typeface="Helvetica Light"/>
                <a:ea typeface="Helvetica Light"/>
                <a:cs typeface="Helvetica Light"/>
                <a:sym typeface="Helvetica Light"/>
              </a:defRPr>
            </a:lvl2pPr>
            <a:lvl3pPr marL="1506360" indent="-617360" defTabSz="821530">
              <a:lnSpc>
                <a:spcPct val="100000"/>
              </a:lnSpc>
              <a:spcBef>
                <a:spcPts val="5900"/>
              </a:spcBef>
              <a:buSzPct val="75000"/>
              <a:buChar char="•"/>
              <a:defRPr cap="none" sz="5000">
                <a:latin typeface="Helvetica Light"/>
                <a:ea typeface="Helvetica Light"/>
                <a:cs typeface="Helvetica Light"/>
                <a:sym typeface="Helvetica Light"/>
              </a:defRPr>
            </a:lvl3pPr>
            <a:lvl4pPr marL="1950860" indent="-617360" defTabSz="821530">
              <a:lnSpc>
                <a:spcPct val="100000"/>
              </a:lnSpc>
              <a:spcBef>
                <a:spcPts val="5900"/>
              </a:spcBef>
              <a:buSzPct val="75000"/>
              <a:buChar char="•"/>
              <a:defRPr cap="none" sz="5000">
                <a:latin typeface="Helvetica Light"/>
                <a:ea typeface="Helvetica Light"/>
                <a:cs typeface="Helvetica Light"/>
                <a:sym typeface="Helvetica Light"/>
              </a:defRPr>
            </a:lvl4pPr>
            <a:lvl5pPr marL="2395360" indent="-617360" defTabSz="821530">
              <a:lnSpc>
                <a:spcPct val="100000"/>
              </a:lnSpc>
              <a:spcBef>
                <a:spcPts val="5900"/>
              </a:spcBef>
              <a:buSzPct val="75000"/>
              <a:buChar char="•"/>
              <a:defRPr cap="none"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11935814" y="13010554"/>
            <a:ext cx="494513" cy="511175"/>
          </a:xfrm>
          <a:prstGeom prst="rect">
            <a:avLst/>
          </a:prstGeom>
        </p:spPr>
        <p:txBody>
          <a:bodyPr lIns="71436" tIns="71436" rIns="71436" bIns="71436"/>
          <a:lstStyle>
            <a:lvl1pPr algn="ctr" defTabSz="821530">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25" name="Title Text"/>
          <p:cNvSpPr txBox="1"/>
          <p:nvPr>
            <p:ph type="title"/>
          </p:nvPr>
        </p:nvSpPr>
        <p:spPr>
          <a:xfrm>
            <a:off x="4833937" y="2303858"/>
            <a:ext cx="14716127" cy="4643439"/>
          </a:xfrm>
          <a:prstGeom prst="rect">
            <a:avLst/>
          </a:prstGeom>
        </p:spPr>
        <p:txBody>
          <a:bodyPr lIns="71436" tIns="71436" rIns="71436" bIns="71436"/>
          <a:lstStyle>
            <a:lvl1pPr algn="ctr" defTabSz="584200">
              <a:defRPr cap="none" sz="11200">
                <a:latin typeface="Helvetica Light"/>
                <a:ea typeface="Helvetica Light"/>
                <a:cs typeface="Helvetica Light"/>
                <a:sym typeface="Helvetica Light"/>
              </a:defRPr>
            </a:lvl1pPr>
          </a:lstStyle>
          <a:p>
            <a:pPr/>
            <a:r>
              <a:t>Title Text</a:t>
            </a:r>
          </a:p>
        </p:txBody>
      </p:sp>
      <p:sp>
        <p:nvSpPr>
          <p:cNvPr id="26" name="Body Level One…"/>
          <p:cNvSpPr txBox="1"/>
          <p:nvPr>
            <p:ph type="body" sz="quarter" idx="1"/>
          </p:nvPr>
        </p:nvSpPr>
        <p:spPr>
          <a:xfrm>
            <a:off x="4833937" y="7072311"/>
            <a:ext cx="14716127" cy="1589486"/>
          </a:xfrm>
          <a:prstGeom prst="rect">
            <a:avLst/>
          </a:prstGeom>
        </p:spPr>
        <p:txBody>
          <a:bodyPr lIns="71436" tIns="71436" rIns="71436" bIns="71436"/>
          <a:lstStyle>
            <a:lvl1pPr algn="ctr" defTabSz="584200">
              <a:lnSpc>
                <a:spcPct val="100000"/>
              </a:lnSpc>
              <a:defRPr cap="none" sz="4400">
                <a:latin typeface="Helvetica Light"/>
                <a:ea typeface="Helvetica Light"/>
                <a:cs typeface="Helvetica Light"/>
                <a:sym typeface="Helvetica Light"/>
              </a:defRPr>
            </a:lvl1pPr>
            <a:lvl2pPr algn="ctr" defTabSz="584200">
              <a:lnSpc>
                <a:spcPct val="100000"/>
              </a:lnSpc>
              <a:defRPr cap="none" sz="4400">
                <a:latin typeface="Helvetica Light"/>
                <a:ea typeface="Helvetica Light"/>
                <a:cs typeface="Helvetica Light"/>
                <a:sym typeface="Helvetica Light"/>
              </a:defRPr>
            </a:lvl2pPr>
            <a:lvl3pPr algn="ctr" defTabSz="584200">
              <a:lnSpc>
                <a:spcPct val="100000"/>
              </a:lnSpc>
              <a:defRPr cap="none" sz="4400">
                <a:latin typeface="Helvetica Light"/>
                <a:ea typeface="Helvetica Light"/>
                <a:cs typeface="Helvetica Light"/>
                <a:sym typeface="Helvetica Light"/>
              </a:defRPr>
            </a:lvl3pPr>
            <a:lvl4pPr algn="ctr" defTabSz="584200">
              <a:lnSpc>
                <a:spcPct val="100000"/>
              </a:lnSpc>
              <a:defRPr cap="none" sz="4400">
                <a:latin typeface="Helvetica Light"/>
                <a:ea typeface="Helvetica Light"/>
                <a:cs typeface="Helvetica Light"/>
                <a:sym typeface="Helvetica Light"/>
              </a:defRPr>
            </a:lvl4pPr>
            <a:lvl5pPr algn="ctr" defTabSz="584200">
              <a:lnSpc>
                <a:spcPct val="100000"/>
              </a:lnSpc>
              <a:defRPr cap="none"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11935814" y="13010554"/>
            <a:ext cx="494513" cy="511175"/>
          </a:xfrm>
          <a:prstGeom prst="rect">
            <a:avLst/>
          </a:prstGeom>
        </p:spPr>
        <p:txBody>
          <a:bodyPr lIns="71436" tIns="71436" rIns="71436" bIns="71436"/>
          <a:lstStyle>
            <a:lvl1pPr algn="ctr" defTabSz="584200">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aragraph">
    <p:spTree>
      <p:nvGrpSpPr>
        <p:cNvPr id="1" name=""/>
        <p:cNvGrpSpPr/>
        <p:nvPr/>
      </p:nvGrpSpPr>
      <p:grpSpPr>
        <a:xfrm>
          <a:off x="0" y="0"/>
          <a:ext cx="0" cy="0"/>
          <a:chOff x="0" y="0"/>
          <a:chExt cx="0" cy="0"/>
        </a:xfrm>
      </p:grpSpPr>
      <p:sp>
        <p:nvSpPr>
          <p:cNvPr id="202" name="Title Text"/>
          <p:cNvSpPr txBox="1"/>
          <p:nvPr>
            <p:ph type="title"/>
          </p:nvPr>
        </p:nvSpPr>
        <p:spPr>
          <a:xfrm>
            <a:off x="987316" y="464897"/>
            <a:ext cx="21005803" cy="1470453"/>
          </a:xfrm>
          <a:prstGeom prst="rect">
            <a:avLst/>
          </a:prstGeom>
        </p:spPr>
        <p:txBody>
          <a:bodyPr lIns="50800" tIns="50800" rIns="50800" bIns="50800" anchor="t"/>
          <a:lstStyle>
            <a:lvl1pPr>
              <a:lnSpc>
                <a:spcPct val="80000"/>
              </a:lnSpc>
              <a:defRPr b="1" sz="5600"/>
            </a:lvl1pPr>
          </a:lstStyle>
          <a:p>
            <a:pPr/>
            <a:r>
              <a:t>Title Text</a:t>
            </a:r>
          </a:p>
        </p:txBody>
      </p:sp>
      <p:sp>
        <p:nvSpPr>
          <p:cNvPr id="203" name="Body Level One…"/>
          <p:cNvSpPr txBox="1"/>
          <p:nvPr>
            <p:ph type="body" idx="1"/>
          </p:nvPr>
        </p:nvSpPr>
        <p:spPr>
          <a:xfrm>
            <a:off x="1016000" y="3278380"/>
            <a:ext cx="18288000" cy="9247988"/>
          </a:xfrm>
          <a:prstGeom prst="rect">
            <a:avLst/>
          </a:prstGeom>
        </p:spPr>
        <p:txBody>
          <a:bodyPr lIns="50800" tIns="50800" rIns="50800" bIns="50800"/>
          <a:lstStyle>
            <a:lvl1pPr>
              <a:spcBef>
                <a:spcPts val="2000"/>
              </a:spcBef>
              <a:defRPr cap="none" sz="3400"/>
            </a:lvl1pPr>
            <a:lvl2pPr>
              <a:spcBef>
                <a:spcPts val="2000"/>
              </a:spcBef>
              <a:defRPr cap="none" sz="3400"/>
            </a:lvl2pPr>
            <a:lvl3pPr>
              <a:spcBef>
                <a:spcPts val="2000"/>
              </a:spcBef>
              <a:defRPr cap="none" sz="3400"/>
            </a:lvl3pPr>
            <a:lvl4pPr>
              <a:spcBef>
                <a:spcPts val="2000"/>
              </a:spcBef>
              <a:defRPr cap="none" sz="3400"/>
            </a:lvl4pPr>
            <a:lvl5pPr>
              <a:spcBef>
                <a:spcPts val="2000"/>
              </a:spcBef>
              <a:defRPr cap="none" sz="3400"/>
            </a:lvl5pPr>
          </a:lstStyle>
          <a:p>
            <a:pPr/>
            <a:r>
              <a:t>Body Level One</a:t>
            </a:r>
          </a:p>
          <a:p>
            <a:pPr lvl="1"/>
            <a:r>
              <a:t>Body Level Two</a:t>
            </a:r>
          </a:p>
          <a:p>
            <a:pPr lvl="2"/>
            <a:r>
              <a:t>Body Level Three</a:t>
            </a:r>
          </a:p>
          <a:p>
            <a:pPr lvl="3"/>
            <a:r>
              <a:t>Body Level Four</a:t>
            </a:r>
          </a:p>
          <a:p>
            <a:pPr lvl="4"/>
            <a:r>
              <a:t>Body Level Five</a:t>
            </a:r>
          </a:p>
        </p:txBody>
      </p:sp>
      <p:pic>
        <p:nvPicPr>
          <p:cNvPr id="204" name="pasted-image.pdf" descr="pasted-image.pdf"/>
          <p:cNvPicPr>
            <a:picLocks noChangeAspect="1"/>
          </p:cNvPicPr>
          <p:nvPr/>
        </p:nvPicPr>
        <p:blipFill>
          <a:blip r:embed="rId2">
            <a:extLst/>
          </a:blip>
          <a:stretch>
            <a:fillRect/>
          </a:stretch>
        </p:blipFill>
        <p:spPr>
          <a:xfrm>
            <a:off x="22655581" y="13132395"/>
            <a:ext cx="1170565" cy="342857"/>
          </a:xfrm>
          <a:prstGeom prst="rect">
            <a:avLst/>
          </a:prstGeom>
          <a:ln w="12700">
            <a:miter lim="400000"/>
          </a:ln>
        </p:spPr>
      </p:pic>
      <p:sp>
        <p:nvSpPr>
          <p:cNvPr id="205" name="Shape 19"/>
          <p:cNvSpPr/>
          <p:nvPr>
            <p:ph type="pic" sz="quarter" idx="13"/>
          </p:nvPr>
        </p:nvSpPr>
        <p:spPr>
          <a:xfrm>
            <a:off x="24032635" y="13126220"/>
            <a:ext cx="355599" cy="355271"/>
          </a:xfrm>
          <a:prstGeom prst="rect">
            <a:avLst/>
          </a:prstGeom>
        </p:spPr>
        <p:txBody>
          <a:bodyPr lIns="91439" tIns="45719" rIns="91439" bIns="45719">
            <a:noAutofit/>
          </a:bodyPr>
          <a:lstStyle/>
          <a:p>
            <a:pPr/>
          </a:p>
        </p:txBody>
      </p:sp>
      <p:sp>
        <p:nvSpPr>
          <p:cNvPr id="206" name="Slide Number"/>
          <p:cNvSpPr txBox="1"/>
          <p:nvPr>
            <p:ph type="sldNum" sz="quarter" idx="2"/>
          </p:nvPr>
        </p:nvSpPr>
        <p:spPr>
          <a:xfrm>
            <a:off x="254000" y="13208000"/>
            <a:ext cx="368573" cy="381000"/>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213" name="Title Text"/>
          <p:cNvSpPr txBox="1"/>
          <p:nvPr>
            <p:ph type="title"/>
          </p:nvPr>
        </p:nvSpPr>
        <p:spPr>
          <a:xfrm>
            <a:off x="1015999" y="952499"/>
            <a:ext cx="21005801" cy="2286001"/>
          </a:xfrm>
          <a:prstGeom prst="rect">
            <a:avLst/>
          </a:prstGeom>
        </p:spPr>
        <p:txBody>
          <a:bodyPr lIns="50800" tIns="50800" rIns="50800" bIns="50800" anchor="t"/>
          <a:lstStyle>
            <a:lvl1pPr>
              <a:lnSpc>
                <a:spcPct val="80000"/>
              </a:lnSpc>
              <a:defRPr b="1" sz="5200"/>
            </a:lvl1pPr>
          </a:lstStyle>
          <a:p>
            <a:pPr/>
            <a:r>
              <a:t>Title Text</a:t>
            </a:r>
          </a:p>
        </p:txBody>
      </p:sp>
      <p:sp>
        <p:nvSpPr>
          <p:cNvPr id="214" name="Body Level One…"/>
          <p:cNvSpPr txBox="1"/>
          <p:nvPr>
            <p:ph type="body" idx="1"/>
          </p:nvPr>
        </p:nvSpPr>
        <p:spPr>
          <a:xfrm>
            <a:off x="1015999" y="2730499"/>
            <a:ext cx="18288001" cy="9795868"/>
          </a:xfrm>
          <a:prstGeom prst="rect">
            <a:avLst/>
          </a:prstGeom>
        </p:spPr>
        <p:txBody>
          <a:bodyPr lIns="50800" tIns="50800" rIns="50800" bIns="50800"/>
          <a:lstStyle>
            <a:lvl1pPr marL="358588" indent="-358588">
              <a:spcBef>
                <a:spcPts val="2000"/>
              </a:spcBef>
              <a:buSzPct val="35000"/>
              <a:buBlip>
                <a:blip r:embed="rId2"/>
              </a:buBlip>
              <a:defRPr cap="none" sz="3200"/>
            </a:lvl1pPr>
            <a:lvl2pPr marL="1120588" indent="-358588">
              <a:spcBef>
                <a:spcPts val="2000"/>
              </a:spcBef>
              <a:buSzPct val="100000"/>
              <a:buChar char="-"/>
              <a:defRPr cap="none" sz="3200"/>
            </a:lvl2pPr>
            <a:lvl3pPr marL="1628588" indent="-358588">
              <a:spcBef>
                <a:spcPts val="2000"/>
              </a:spcBef>
              <a:buSzPct val="100000"/>
              <a:buChar char="-"/>
              <a:defRPr cap="none" sz="3200"/>
            </a:lvl3pPr>
            <a:lvl4pPr marL="2263588" indent="-358588">
              <a:spcBef>
                <a:spcPts val="2000"/>
              </a:spcBef>
              <a:buSzPct val="100000"/>
              <a:buChar char="-"/>
              <a:defRPr cap="none" sz="3200"/>
            </a:lvl4pPr>
            <a:lvl5pPr marL="2898588" indent="-358588">
              <a:spcBef>
                <a:spcPts val="2000"/>
              </a:spcBef>
              <a:buSzPct val="100000"/>
              <a:buChar char="-"/>
              <a:defRPr cap="none" sz="3200"/>
            </a:lvl5pPr>
          </a:lstStyle>
          <a:p>
            <a:pPr/>
            <a:r>
              <a:t>Body Level One</a:t>
            </a:r>
          </a:p>
          <a:p>
            <a:pPr lvl="1"/>
            <a:r>
              <a:t>Body Level Two</a:t>
            </a:r>
          </a:p>
          <a:p>
            <a:pPr lvl="2"/>
            <a:r>
              <a:t>Body Level Three</a:t>
            </a:r>
          </a:p>
          <a:p>
            <a:pPr lvl="3"/>
            <a:r>
              <a:t>Body Level Four</a:t>
            </a:r>
          </a:p>
          <a:p>
            <a:pPr lvl="4"/>
            <a:r>
              <a:t>Body Level Five</a:t>
            </a:r>
          </a:p>
        </p:txBody>
      </p:sp>
      <p:sp>
        <p:nvSpPr>
          <p:cNvPr id="215" name="Slide Number"/>
          <p:cNvSpPr txBox="1"/>
          <p:nvPr>
            <p:ph type="sldNum" sz="quarter" idx="2"/>
          </p:nvPr>
        </p:nvSpPr>
        <p:spPr>
          <a:xfrm>
            <a:off x="253999" y="13208000"/>
            <a:ext cx="1912811" cy="366270"/>
          </a:xfrm>
          <a:prstGeom prst="rect">
            <a:avLst/>
          </a:prstGeom>
        </p:spPr>
        <p:txBody>
          <a:bodyPr wrap="square" lIns="50800" tIns="50800" rIns="50800" bIns="50800"/>
          <a:lstStyle>
            <a:lvl1pPr>
              <a:defRPr sz="1600"/>
            </a:lvl1pPr>
          </a:lstStyle>
          <a:p>
            <a:pPr/>
            <a:fld id="{86CB4B4D-7CA3-9044-876B-883B54F8677D}" type="slidenum"/>
          </a:p>
        </p:txBody>
      </p:sp>
      <p:pic>
        <p:nvPicPr>
          <p:cNvPr id="216" name="Image" descr="Image"/>
          <p:cNvPicPr>
            <a:picLocks noChangeAspect="1"/>
          </p:cNvPicPr>
          <p:nvPr/>
        </p:nvPicPr>
        <p:blipFill>
          <a:blip r:embed="rId3">
            <a:extLst/>
          </a:blip>
          <a:stretch>
            <a:fillRect/>
          </a:stretch>
        </p:blipFill>
        <p:spPr>
          <a:xfrm>
            <a:off x="24032635" y="-1"/>
            <a:ext cx="355598" cy="13716001"/>
          </a:xfrm>
          <a:prstGeom prst="rect">
            <a:avLst/>
          </a:prstGeom>
          <a:ln w="12700">
            <a:miter lim="400000"/>
          </a:ln>
        </p:spPr>
      </p:pic>
      <p:pic>
        <p:nvPicPr>
          <p:cNvPr id="217" name="Image" descr="Image"/>
          <p:cNvPicPr>
            <a:picLocks noChangeAspect="1"/>
          </p:cNvPicPr>
          <p:nvPr/>
        </p:nvPicPr>
        <p:blipFill>
          <a:blip r:embed="rId4">
            <a:extLst/>
          </a:blip>
          <a:stretch>
            <a:fillRect/>
          </a:stretch>
        </p:blipFill>
        <p:spPr>
          <a:xfrm>
            <a:off x="22655581" y="13132395"/>
            <a:ext cx="1170564" cy="342856"/>
          </a:xfrm>
          <a:prstGeom prst="rect">
            <a:avLst/>
          </a:prstGeom>
          <a:ln w="12700">
            <a:miter lim="400000"/>
          </a:ln>
        </p:spPr>
      </p:pic>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224" name="Title Text"/>
          <p:cNvSpPr txBox="1"/>
          <p:nvPr>
            <p:ph type="title"/>
          </p:nvPr>
        </p:nvSpPr>
        <p:spPr>
          <a:xfrm>
            <a:off x="1778000" y="2298700"/>
            <a:ext cx="20828000" cy="4648200"/>
          </a:xfrm>
          <a:prstGeom prst="rect">
            <a:avLst/>
          </a:prstGeom>
        </p:spPr>
        <p:txBody>
          <a:bodyPr lIns="50800" tIns="50800" rIns="50800" bIns="50800"/>
          <a:lstStyle>
            <a:lvl1pPr algn="ctr">
              <a:defRPr cap="none" sz="11200">
                <a:latin typeface="Helvetica Light"/>
                <a:ea typeface="Helvetica Light"/>
                <a:cs typeface="Helvetica Light"/>
                <a:sym typeface="Helvetica Light"/>
              </a:defRPr>
            </a:lvl1pPr>
          </a:lstStyle>
          <a:p>
            <a:pPr/>
            <a:r>
              <a:t>Title Text</a:t>
            </a:r>
          </a:p>
        </p:txBody>
      </p:sp>
      <p:sp>
        <p:nvSpPr>
          <p:cNvPr id="225" name="Body Level One…"/>
          <p:cNvSpPr txBox="1"/>
          <p:nvPr>
            <p:ph type="body" sz="quarter" idx="1"/>
          </p:nvPr>
        </p:nvSpPr>
        <p:spPr>
          <a:xfrm>
            <a:off x="1778000" y="7073900"/>
            <a:ext cx="20828000" cy="1587500"/>
          </a:xfrm>
          <a:prstGeom prst="rect">
            <a:avLst/>
          </a:prstGeom>
        </p:spPr>
        <p:txBody>
          <a:bodyPr lIns="50800" tIns="50800" rIns="50800" bIns="50800"/>
          <a:lstStyle>
            <a:lvl1pPr algn="ctr">
              <a:lnSpc>
                <a:spcPct val="100000"/>
              </a:lnSpc>
              <a:defRPr cap="none" sz="4400">
                <a:latin typeface="Helvetica Light"/>
                <a:ea typeface="Helvetica Light"/>
                <a:cs typeface="Helvetica Light"/>
                <a:sym typeface="Helvetica Light"/>
              </a:defRPr>
            </a:lvl1pPr>
            <a:lvl2pPr indent="228600" algn="ctr">
              <a:lnSpc>
                <a:spcPct val="100000"/>
              </a:lnSpc>
              <a:defRPr cap="none" sz="4400">
                <a:latin typeface="Helvetica Light"/>
                <a:ea typeface="Helvetica Light"/>
                <a:cs typeface="Helvetica Light"/>
                <a:sym typeface="Helvetica Light"/>
              </a:defRPr>
            </a:lvl2pPr>
            <a:lvl3pPr indent="457200" algn="ctr">
              <a:lnSpc>
                <a:spcPct val="100000"/>
              </a:lnSpc>
              <a:defRPr cap="none" sz="4400">
                <a:latin typeface="Helvetica Light"/>
                <a:ea typeface="Helvetica Light"/>
                <a:cs typeface="Helvetica Light"/>
                <a:sym typeface="Helvetica Light"/>
              </a:defRPr>
            </a:lvl3pPr>
            <a:lvl4pPr indent="685800" algn="ctr">
              <a:lnSpc>
                <a:spcPct val="100000"/>
              </a:lnSpc>
              <a:defRPr cap="none" sz="4400">
                <a:latin typeface="Helvetica Light"/>
                <a:ea typeface="Helvetica Light"/>
                <a:cs typeface="Helvetica Light"/>
                <a:sym typeface="Helvetica Light"/>
              </a:defRPr>
            </a:lvl4pPr>
            <a:lvl5pPr indent="914400" algn="ctr">
              <a:lnSpc>
                <a:spcPct val="100000"/>
              </a:lnSpc>
              <a:defRPr cap="none"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26" name="Slide Number"/>
          <p:cNvSpPr txBox="1"/>
          <p:nvPr>
            <p:ph type="sldNum" sz="quarter" idx="2"/>
          </p:nvPr>
        </p:nvSpPr>
        <p:spPr>
          <a:xfrm>
            <a:off x="11959031" y="13081000"/>
            <a:ext cx="453238" cy="469900"/>
          </a:xfrm>
          <a:prstGeom prst="rect">
            <a:avLst/>
          </a:prstGeom>
        </p:spPr>
        <p:txBody>
          <a:bodyPr lIns="50800" tIns="50800" rIns="50800" bIns="50800"/>
          <a:lstStyle>
            <a:lvl1pPr algn="ctr">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Yellow">
    <p:spTree>
      <p:nvGrpSpPr>
        <p:cNvPr id="1" name=""/>
        <p:cNvGrpSpPr/>
        <p:nvPr/>
      </p:nvGrpSpPr>
      <p:grpSpPr>
        <a:xfrm>
          <a:off x="0" y="0"/>
          <a:ext cx="0" cy="0"/>
          <a:chOff x="0" y="0"/>
          <a:chExt cx="0" cy="0"/>
        </a:xfrm>
      </p:grpSpPr>
      <p:pic>
        <p:nvPicPr>
          <p:cNvPr id="233" name="WHITE YELLOW CENTRE.jpg" descr="WHITE YELLOW CENTRE.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234" name="Square"/>
          <p:cNvSpPr/>
          <p:nvPr/>
        </p:nvSpPr>
        <p:spPr>
          <a:xfrm>
            <a:off x="9368532" y="4034533"/>
            <a:ext cx="5646935" cy="5646934"/>
          </a:xfrm>
          <a:prstGeom prst="rect">
            <a:avLst/>
          </a:prstGeom>
          <a:solidFill>
            <a:srgbClr val="FFFFFF">
              <a:alpha val="70000"/>
            </a:srgbClr>
          </a:solidFill>
          <a:ln w="12700">
            <a:miter lim="400000"/>
          </a:ln>
        </p:spPr>
        <p:txBody>
          <a:bodyPr lIns="127000" tIns="127000" rIns="127000" bIns="127000" anchor="ctr"/>
          <a:lstStyle/>
          <a:p>
            <a:pPr>
              <a:lnSpc>
                <a:spcPct val="80000"/>
              </a:lnSpc>
              <a:spcBef>
                <a:spcPts val="0"/>
              </a:spcBef>
              <a:defRPr b="1" cap="all" spc="150" sz="5000"/>
            </a:pPr>
          </a:p>
        </p:txBody>
      </p:sp>
      <p:sp>
        <p:nvSpPr>
          <p:cNvPr id="235" name="yellow"/>
          <p:cNvSpPr/>
          <p:nvPr>
            <p:ph type="body" sz="quarter" idx="13"/>
          </p:nvPr>
        </p:nvSpPr>
        <p:spPr>
          <a:xfrm>
            <a:off x="9368532" y="4034533"/>
            <a:ext cx="5646935" cy="5646934"/>
          </a:xfrm>
          <a:prstGeom prst="rect">
            <a:avLst/>
          </a:prstGeom>
        </p:spPr>
        <p:txBody>
          <a:bodyPr lIns="127000" tIns="127000" rIns="127000" bIns="127000" anchor="ctr">
            <a:noAutofit/>
          </a:bodyPr>
          <a:lstStyle>
            <a:lvl1pPr algn="ctr">
              <a:lnSpc>
                <a:spcPct val="80000"/>
              </a:lnSpc>
              <a:defRPr b="1" spc="150" sz="5000"/>
            </a:lvl1pPr>
          </a:lstStyle>
          <a:p>
            <a:pPr/>
            <a:r>
              <a:t>yellow</a:t>
            </a:r>
          </a:p>
        </p:txBody>
      </p:sp>
      <p:sp>
        <p:nvSpPr>
          <p:cNvPr id="236" name="Slide Number"/>
          <p:cNvSpPr txBox="1"/>
          <p:nvPr>
            <p:ph type="sldNum" sz="quarter" idx="2"/>
          </p:nvPr>
        </p:nvSpPr>
        <p:spPr>
          <a:xfrm>
            <a:off x="11959031" y="13081000"/>
            <a:ext cx="453238" cy="469900"/>
          </a:xfrm>
          <a:prstGeom prst="rect">
            <a:avLst/>
          </a:prstGeom>
        </p:spPr>
        <p:txBody>
          <a:bodyPr lIns="50800" tIns="50800" rIns="50800" bIns="50800"/>
          <a:lstStyle>
            <a:lvl1pPr algn="ctr">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34" name="Title Text"/>
          <p:cNvSpPr txBox="1"/>
          <p:nvPr>
            <p:ph type="title"/>
          </p:nvPr>
        </p:nvSpPr>
        <p:spPr>
          <a:xfrm>
            <a:off x="4387453" y="625077"/>
            <a:ext cx="15609094" cy="3036095"/>
          </a:xfrm>
          <a:prstGeom prst="rect">
            <a:avLst/>
          </a:prstGeom>
        </p:spPr>
        <p:txBody>
          <a:bodyPr lIns="71436" tIns="71436" rIns="71436" bIns="71436" anchor="ctr"/>
          <a:lstStyle>
            <a:lvl1pPr algn="ctr" defTabSz="584200">
              <a:defRPr cap="none" sz="11200">
                <a:latin typeface="Helvetica Light"/>
                <a:ea typeface="Helvetica Light"/>
                <a:cs typeface="Helvetica Light"/>
                <a:sym typeface="Helvetica Light"/>
              </a:defRPr>
            </a:lvl1pPr>
          </a:lstStyle>
          <a:p>
            <a:pPr/>
            <a:r>
              <a:t>Title Text</a:t>
            </a:r>
          </a:p>
        </p:txBody>
      </p:sp>
      <p:sp>
        <p:nvSpPr>
          <p:cNvPr id="35" name="Body Level One…"/>
          <p:cNvSpPr txBox="1"/>
          <p:nvPr>
            <p:ph type="body" idx="1"/>
          </p:nvPr>
        </p:nvSpPr>
        <p:spPr>
          <a:xfrm>
            <a:off x="4387453" y="3661171"/>
            <a:ext cx="15609094" cy="8840393"/>
          </a:xfrm>
          <a:prstGeom prst="rect">
            <a:avLst/>
          </a:prstGeom>
        </p:spPr>
        <p:txBody>
          <a:bodyPr lIns="71436" tIns="71436" rIns="71436" bIns="71436" anchor="ctr"/>
          <a:lstStyle>
            <a:lvl1pPr marL="617361" indent="-617361" defTabSz="584200">
              <a:lnSpc>
                <a:spcPct val="100000"/>
              </a:lnSpc>
              <a:spcBef>
                <a:spcPts val="4200"/>
              </a:spcBef>
              <a:buSzPct val="75000"/>
              <a:buChar char="•"/>
              <a:defRPr cap="none" sz="5000">
                <a:latin typeface="Helvetica Light"/>
                <a:ea typeface="Helvetica Light"/>
                <a:cs typeface="Helvetica Light"/>
                <a:sym typeface="Helvetica Light"/>
              </a:defRPr>
            </a:lvl1pPr>
            <a:lvl2pPr marL="1061860" indent="-617361" defTabSz="584200">
              <a:lnSpc>
                <a:spcPct val="100000"/>
              </a:lnSpc>
              <a:spcBef>
                <a:spcPts val="4200"/>
              </a:spcBef>
              <a:buSzPct val="75000"/>
              <a:buChar char="•"/>
              <a:defRPr cap="none" sz="5000">
                <a:latin typeface="Helvetica Light"/>
                <a:ea typeface="Helvetica Light"/>
                <a:cs typeface="Helvetica Light"/>
                <a:sym typeface="Helvetica Light"/>
              </a:defRPr>
            </a:lvl2pPr>
            <a:lvl3pPr marL="1506360" indent="-617360" defTabSz="584200">
              <a:lnSpc>
                <a:spcPct val="100000"/>
              </a:lnSpc>
              <a:spcBef>
                <a:spcPts val="4200"/>
              </a:spcBef>
              <a:buSzPct val="75000"/>
              <a:buChar char="•"/>
              <a:defRPr cap="none" sz="5000">
                <a:latin typeface="Helvetica Light"/>
                <a:ea typeface="Helvetica Light"/>
                <a:cs typeface="Helvetica Light"/>
                <a:sym typeface="Helvetica Light"/>
              </a:defRPr>
            </a:lvl3pPr>
            <a:lvl4pPr marL="1950860" indent="-617360" defTabSz="584200">
              <a:lnSpc>
                <a:spcPct val="100000"/>
              </a:lnSpc>
              <a:spcBef>
                <a:spcPts val="4200"/>
              </a:spcBef>
              <a:buSzPct val="75000"/>
              <a:buChar char="•"/>
              <a:defRPr cap="none" sz="5000">
                <a:latin typeface="Helvetica Light"/>
                <a:ea typeface="Helvetica Light"/>
                <a:cs typeface="Helvetica Light"/>
                <a:sym typeface="Helvetica Light"/>
              </a:defRPr>
            </a:lvl4pPr>
            <a:lvl5pPr marL="2395360" indent="-617360" defTabSz="584200">
              <a:lnSpc>
                <a:spcPct val="100000"/>
              </a:lnSpc>
              <a:spcBef>
                <a:spcPts val="4200"/>
              </a:spcBef>
              <a:buSzPct val="75000"/>
              <a:buChar char="•"/>
              <a:defRPr cap="none"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1935814" y="13010554"/>
            <a:ext cx="494513" cy="511175"/>
          </a:xfrm>
          <a:prstGeom prst="rect">
            <a:avLst/>
          </a:prstGeom>
        </p:spPr>
        <p:txBody>
          <a:bodyPr lIns="71436" tIns="71436" rIns="71436" bIns="71436"/>
          <a:lstStyle>
            <a:lvl1pPr algn="ctr" defTabSz="584200">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in Title &amp; Subtitle">
    <p:spTree>
      <p:nvGrpSpPr>
        <p:cNvPr id="1" name=""/>
        <p:cNvGrpSpPr/>
        <p:nvPr/>
      </p:nvGrpSpPr>
      <p:grpSpPr>
        <a:xfrm>
          <a:off x="0" y="0"/>
          <a:ext cx="0" cy="0"/>
          <a:chOff x="0" y="0"/>
          <a:chExt cx="0" cy="0"/>
        </a:xfrm>
      </p:grpSpPr>
      <p:pic>
        <p:nvPicPr>
          <p:cNvPr id="43" name="image6.jpeg" descr="image6.jpeg"/>
          <p:cNvPicPr>
            <a:picLocks noChangeAspect="1"/>
          </p:cNvPicPr>
          <p:nvPr/>
        </p:nvPicPr>
        <p:blipFill>
          <a:blip r:embed="rId2">
            <a:extLst/>
          </a:blip>
          <a:stretch>
            <a:fillRect/>
          </a:stretch>
        </p:blipFill>
        <p:spPr>
          <a:xfrm>
            <a:off x="0" y="3859"/>
            <a:ext cx="24505743" cy="13784483"/>
          </a:xfrm>
          <a:prstGeom prst="rect">
            <a:avLst/>
          </a:prstGeom>
          <a:ln w="12700">
            <a:miter lim="400000"/>
          </a:ln>
        </p:spPr>
      </p:pic>
      <p:pic>
        <p:nvPicPr>
          <p:cNvPr id="44" name="image7.png" descr="image7.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45" name="Body Level One…"/>
          <p:cNvSpPr txBox="1"/>
          <p:nvPr>
            <p:ph type="body" sz="half" idx="1"/>
          </p:nvPr>
        </p:nvSpPr>
        <p:spPr>
          <a:xfrm>
            <a:off x="1778000" y="11552766"/>
            <a:ext cx="20828000" cy="4474834"/>
          </a:xfrm>
          <a:prstGeom prst="rect">
            <a:avLst/>
          </a:prstGeom>
        </p:spPr>
        <p:txBody>
          <a:bodyPr lIns="50800" tIns="50800" rIns="50800" bIns="50800"/>
          <a:lstStyle>
            <a:lvl1pPr algn="ctr">
              <a:defRPr b="1"/>
            </a:lvl1pPr>
            <a:lvl2pPr algn="ctr">
              <a:defRPr b="1"/>
            </a:lvl2pPr>
            <a:lvl3pPr algn="ctr">
              <a:defRPr b="1"/>
            </a:lvl3pPr>
            <a:lvl4pPr algn="ctr">
              <a:defRPr b="1"/>
            </a:lvl4pPr>
            <a:lvl5pPr algn="ctr">
              <a:defRPr b="1"/>
            </a:lvl5pPr>
          </a:lstStyle>
          <a:p>
            <a:pPr/>
            <a:r>
              <a:t>Body Level One</a:t>
            </a:r>
          </a:p>
          <a:p>
            <a:pPr lvl="1"/>
            <a:r>
              <a:t>Body Level Two</a:t>
            </a:r>
          </a:p>
          <a:p>
            <a:pPr lvl="2"/>
            <a:r>
              <a:t>Body Level Three</a:t>
            </a:r>
          </a:p>
          <a:p>
            <a:pPr lvl="3"/>
            <a:r>
              <a:t>Body Level Four</a:t>
            </a:r>
          </a:p>
          <a:p>
            <a:pPr lvl="4"/>
            <a:r>
              <a:t>Body Level Five</a:t>
            </a:r>
          </a:p>
        </p:txBody>
      </p:sp>
      <p:pic>
        <p:nvPicPr>
          <p:cNvPr id="46" name="image8.png" descr="image8.png"/>
          <p:cNvPicPr>
            <a:picLocks noChangeAspect="1"/>
          </p:cNvPicPr>
          <p:nvPr/>
        </p:nvPicPr>
        <p:blipFill>
          <a:blip r:embed="rId4">
            <a:extLst/>
          </a:blip>
          <a:stretch>
            <a:fillRect/>
          </a:stretch>
        </p:blipFill>
        <p:spPr>
          <a:xfrm>
            <a:off x="24032635" y="0"/>
            <a:ext cx="355599" cy="13716002"/>
          </a:xfrm>
          <a:prstGeom prst="rect">
            <a:avLst/>
          </a:prstGeom>
          <a:ln w="12700">
            <a:miter lim="400000"/>
          </a:ln>
        </p:spPr>
      </p:pic>
      <p:sp>
        <p:nvSpPr>
          <p:cNvPr id="47" name="Slide Number"/>
          <p:cNvSpPr txBox="1"/>
          <p:nvPr>
            <p:ph type="sldNum" sz="quarter" idx="2"/>
          </p:nvPr>
        </p:nvSpPr>
        <p:spPr>
          <a:xfrm>
            <a:off x="12185650" y="13081000"/>
            <a:ext cx="352959" cy="391416"/>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 Title &amp; Subtitle">
    <p:spTree>
      <p:nvGrpSpPr>
        <p:cNvPr id="1" name=""/>
        <p:cNvGrpSpPr/>
        <p:nvPr/>
      </p:nvGrpSpPr>
      <p:grpSpPr>
        <a:xfrm>
          <a:off x="0" y="0"/>
          <a:ext cx="0" cy="0"/>
          <a:chOff x="0" y="0"/>
          <a:chExt cx="0" cy="0"/>
        </a:xfrm>
      </p:grpSpPr>
      <p:sp>
        <p:nvSpPr>
          <p:cNvPr id="54" name="Title Text"/>
          <p:cNvSpPr txBox="1"/>
          <p:nvPr>
            <p:ph type="title"/>
          </p:nvPr>
        </p:nvSpPr>
        <p:spPr>
          <a:prstGeom prst="rect">
            <a:avLst/>
          </a:prstGeom>
        </p:spPr>
        <p:txBody>
          <a:bodyPr/>
          <a:lstStyle/>
          <a:p>
            <a:pPr/>
            <a:r>
              <a:t>Title Text</a:t>
            </a:r>
          </a:p>
        </p:txBody>
      </p:sp>
      <p:sp>
        <p:nvSpPr>
          <p:cNvPr id="55"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RAPP Lockup V1 (NO TITLE)">
    <p:spTree>
      <p:nvGrpSpPr>
        <p:cNvPr id="1" name=""/>
        <p:cNvGrpSpPr/>
        <p:nvPr/>
      </p:nvGrpSpPr>
      <p:grpSpPr>
        <a:xfrm>
          <a:off x="0" y="0"/>
          <a:ext cx="0" cy="0"/>
          <a:chOff x="0" y="0"/>
          <a:chExt cx="0" cy="0"/>
        </a:xfrm>
      </p:grpSpPr>
      <p:pic>
        <p:nvPicPr>
          <p:cNvPr id="63" name="image2.png" descr="image2.png"/>
          <p:cNvPicPr>
            <a:picLocks noChangeAspect="1"/>
          </p:cNvPicPr>
          <p:nvPr/>
        </p:nvPicPr>
        <p:blipFill>
          <a:blip r:embed="rId2">
            <a:extLst/>
          </a:blip>
          <a:stretch>
            <a:fillRect/>
          </a:stretch>
        </p:blipFill>
        <p:spPr>
          <a:xfrm>
            <a:off x="23974527" y="12194531"/>
            <a:ext cx="413623" cy="413706"/>
          </a:xfrm>
          <a:prstGeom prst="rect">
            <a:avLst/>
          </a:prstGeom>
          <a:ln w="12700">
            <a:miter lim="400000"/>
          </a:ln>
        </p:spPr>
      </p:pic>
      <p:grpSp>
        <p:nvGrpSpPr>
          <p:cNvPr id="66" name="Group"/>
          <p:cNvGrpSpPr/>
          <p:nvPr/>
        </p:nvGrpSpPr>
        <p:grpSpPr>
          <a:xfrm>
            <a:off x="356433" y="14234627"/>
            <a:ext cx="1937848" cy="672831"/>
            <a:chOff x="0" y="0"/>
            <a:chExt cx="1937847" cy="672830"/>
          </a:xfrm>
        </p:grpSpPr>
        <p:pic>
          <p:nvPicPr>
            <p:cNvPr id="64" name="image3.png" descr="image3.png"/>
            <p:cNvPicPr>
              <a:picLocks noChangeAspect="1"/>
            </p:cNvPicPr>
            <p:nvPr/>
          </p:nvPicPr>
          <p:blipFill>
            <a:blip r:embed="rId3">
              <a:extLst/>
            </a:blip>
            <a:stretch>
              <a:fillRect/>
            </a:stretch>
          </p:blipFill>
          <p:spPr>
            <a:xfrm>
              <a:off x="998138" y="197689"/>
              <a:ext cx="939710" cy="277452"/>
            </a:xfrm>
            <a:prstGeom prst="rect">
              <a:avLst/>
            </a:prstGeom>
            <a:ln w="12700" cap="flat">
              <a:noFill/>
              <a:miter lim="400000"/>
            </a:ln>
            <a:effectLst/>
          </p:spPr>
        </p:pic>
        <p:pic>
          <p:nvPicPr>
            <p:cNvPr id="65" name="image4.png" descr="image4.png"/>
            <p:cNvPicPr>
              <a:picLocks noChangeAspect="1"/>
            </p:cNvPicPr>
            <p:nvPr/>
          </p:nvPicPr>
          <p:blipFill>
            <a:blip r:embed="rId4">
              <a:extLst/>
            </a:blip>
            <a:stretch>
              <a:fillRect/>
            </a:stretch>
          </p:blipFill>
          <p:spPr>
            <a:xfrm>
              <a:off x="0" y="-1"/>
              <a:ext cx="669893" cy="672831"/>
            </a:xfrm>
            <a:prstGeom prst="rect">
              <a:avLst/>
            </a:prstGeom>
            <a:ln w="12700" cap="flat">
              <a:noFill/>
              <a:miter lim="400000"/>
            </a:ln>
            <a:effectLst/>
          </p:spPr>
        </p:pic>
      </p:grpSp>
      <p:sp>
        <p:nvSpPr>
          <p:cNvPr id="67" name="Slide Number"/>
          <p:cNvSpPr txBox="1"/>
          <p:nvPr>
            <p:ph type="sldNum" sz="quarter" idx="2"/>
          </p:nvPr>
        </p:nvSpPr>
        <p:spPr>
          <a:xfrm>
            <a:off x="23434539" y="12218248"/>
            <a:ext cx="334977" cy="366270"/>
          </a:xfrm>
          <a:prstGeom prst="rect">
            <a:avLst/>
          </a:prstGeom>
        </p:spPr>
        <p:txBody>
          <a:bodyPr lIns="50800" tIns="50800" rIns="50800" bIns="50800"/>
          <a:lstStyle>
            <a:lvl1pPr algn="r">
              <a:defRPr b="1"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with Logo">
    <p:spTree>
      <p:nvGrpSpPr>
        <p:cNvPr id="1" name=""/>
        <p:cNvGrpSpPr/>
        <p:nvPr/>
      </p:nvGrpSpPr>
      <p:grpSpPr>
        <a:xfrm>
          <a:off x="0" y="0"/>
          <a:ext cx="0" cy="0"/>
          <a:chOff x="0" y="0"/>
          <a:chExt cx="0" cy="0"/>
        </a:xfrm>
      </p:grpSpPr>
      <p:pic>
        <p:nvPicPr>
          <p:cNvPr id="74" name="image8.png" descr="image8.png"/>
          <p:cNvPicPr>
            <a:picLocks noChangeAspect="1"/>
          </p:cNvPicPr>
          <p:nvPr/>
        </p:nvPicPr>
        <p:blipFill>
          <a:blip r:embed="rId2">
            <a:extLst/>
          </a:blip>
          <a:stretch>
            <a:fillRect/>
          </a:stretch>
        </p:blipFill>
        <p:spPr>
          <a:xfrm>
            <a:off x="24032635" y="0"/>
            <a:ext cx="355599" cy="13716002"/>
          </a:xfrm>
          <a:prstGeom prst="rect">
            <a:avLst/>
          </a:prstGeom>
          <a:ln w="12700">
            <a:miter lim="400000"/>
          </a:ln>
        </p:spPr>
      </p:pic>
      <p:pic>
        <p:nvPicPr>
          <p:cNvPr id="75" name="image5.png" descr="image5.png"/>
          <p:cNvPicPr>
            <a:picLocks noChangeAspect="1"/>
          </p:cNvPicPr>
          <p:nvPr/>
        </p:nvPicPr>
        <p:blipFill>
          <a:blip r:embed="rId3">
            <a:extLst/>
          </a:blip>
          <a:stretch>
            <a:fillRect/>
          </a:stretch>
        </p:blipFill>
        <p:spPr>
          <a:xfrm>
            <a:off x="22655581" y="13132395"/>
            <a:ext cx="1170565" cy="342857"/>
          </a:xfrm>
          <a:prstGeom prst="rect">
            <a:avLst/>
          </a:prstGeom>
          <a:ln w="12700">
            <a:miter lim="400000"/>
          </a:ln>
        </p:spPr>
      </p:pic>
      <p:sp>
        <p:nvSpPr>
          <p:cNvPr id="76" name="Slide Number"/>
          <p:cNvSpPr txBox="1"/>
          <p:nvPr>
            <p:ph type="sldNum" sz="quarter" idx="2"/>
          </p:nvPr>
        </p:nvSpPr>
        <p:spPr>
          <a:xfrm>
            <a:off x="254000" y="13208000"/>
            <a:ext cx="352959" cy="391416"/>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sp>
        <p:nvSpPr>
          <p:cNvPr id="83" name="Title Text"/>
          <p:cNvSpPr txBox="1"/>
          <p:nvPr>
            <p:ph type="title"/>
          </p:nvPr>
        </p:nvSpPr>
        <p:spPr>
          <a:xfrm>
            <a:off x="1016000" y="952500"/>
            <a:ext cx="21005800" cy="2286000"/>
          </a:xfrm>
          <a:prstGeom prst="rect">
            <a:avLst/>
          </a:prstGeom>
        </p:spPr>
        <p:txBody>
          <a:bodyPr lIns="50800" tIns="50800" rIns="50800" bIns="50800" anchor="t"/>
          <a:lstStyle>
            <a:lvl1pPr>
              <a:lnSpc>
                <a:spcPct val="80000"/>
              </a:lnSpc>
              <a:defRPr b="1" sz="5600"/>
            </a:lvl1pPr>
          </a:lstStyle>
          <a:p>
            <a:pPr/>
            <a:r>
              <a:t>Title Text</a:t>
            </a:r>
          </a:p>
        </p:txBody>
      </p:sp>
      <p:pic>
        <p:nvPicPr>
          <p:cNvPr id="84" name="image8.png" descr="image8.png"/>
          <p:cNvPicPr>
            <a:picLocks noChangeAspect="1"/>
          </p:cNvPicPr>
          <p:nvPr/>
        </p:nvPicPr>
        <p:blipFill>
          <a:blip r:embed="rId2">
            <a:extLst/>
          </a:blip>
          <a:stretch>
            <a:fillRect/>
          </a:stretch>
        </p:blipFill>
        <p:spPr>
          <a:xfrm>
            <a:off x="24032635" y="0"/>
            <a:ext cx="355599" cy="13716002"/>
          </a:xfrm>
          <a:prstGeom prst="rect">
            <a:avLst/>
          </a:prstGeom>
          <a:ln w="12700">
            <a:miter lim="400000"/>
          </a:ln>
        </p:spPr>
      </p:pic>
      <p:pic>
        <p:nvPicPr>
          <p:cNvPr id="85" name="image5.png" descr="image5.png"/>
          <p:cNvPicPr>
            <a:picLocks noChangeAspect="1"/>
          </p:cNvPicPr>
          <p:nvPr/>
        </p:nvPicPr>
        <p:blipFill>
          <a:blip r:embed="rId3">
            <a:extLst/>
          </a:blip>
          <a:stretch>
            <a:fillRect/>
          </a:stretch>
        </p:blipFill>
        <p:spPr>
          <a:xfrm>
            <a:off x="22655581" y="13132395"/>
            <a:ext cx="1170565" cy="342857"/>
          </a:xfrm>
          <a:prstGeom prst="rect">
            <a:avLst/>
          </a:prstGeom>
          <a:ln w="12700">
            <a:miter lim="400000"/>
          </a:ln>
        </p:spPr>
      </p:pic>
      <p:sp>
        <p:nvSpPr>
          <p:cNvPr id="86" name="Slide Number"/>
          <p:cNvSpPr txBox="1"/>
          <p:nvPr>
            <p:ph type="sldNum" sz="quarter" idx="2"/>
          </p:nvPr>
        </p:nvSpPr>
        <p:spPr>
          <a:xfrm>
            <a:off x="254000" y="13208000"/>
            <a:ext cx="352959" cy="391416"/>
          </a:xfrm>
          <a:prstGeom prst="rect">
            <a:avLst/>
          </a:prstGeom>
        </p:spPr>
        <p:txBody>
          <a:bodyPr lIns="50800" tIns="50800" rIns="50800" bIns="50800"/>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93" name="Title Text"/>
          <p:cNvSpPr txBox="1"/>
          <p:nvPr>
            <p:ph type="title"/>
          </p:nvPr>
        </p:nvSpPr>
        <p:spPr>
          <a:xfrm>
            <a:off x="4387453" y="625077"/>
            <a:ext cx="15609094" cy="3036095"/>
          </a:xfrm>
          <a:prstGeom prst="rect">
            <a:avLst/>
          </a:prstGeom>
        </p:spPr>
        <p:txBody>
          <a:bodyPr lIns="71435" tIns="71435" rIns="71435" bIns="71435" anchor="ctr"/>
          <a:lstStyle>
            <a:lvl1pPr algn="ctr" defTabSz="584200">
              <a:defRPr cap="none" sz="11200">
                <a:latin typeface="Helvetica Light"/>
                <a:ea typeface="Helvetica Light"/>
                <a:cs typeface="Helvetica Light"/>
                <a:sym typeface="Helvetica Light"/>
              </a:defRPr>
            </a:lvl1pPr>
          </a:lstStyle>
          <a:p>
            <a:pPr/>
            <a:r>
              <a:t>Title Text</a:t>
            </a:r>
          </a:p>
        </p:txBody>
      </p:sp>
      <p:sp>
        <p:nvSpPr>
          <p:cNvPr id="94" name="Body Level One…"/>
          <p:cNvSpPr txBox="1"/>
          <p:nvPr>
            <p:ph type="body" idx="1"/>
          </p:nvPr>
        </p:nvSpPr>
        <p:spPr>
          <a:xfrm>
            <a:off x="4387453" y="3661171"/>
            <a:ext cx="15609094" cy="8840394"/>
          </a:xfrm>
          <a:prstGeom prst="rect">
            <a:avLst/>
          </a:prstGeom>
        </p:spPr>
        <p:txBody>
          <a:bodyPr lIns="71435" tIns="71435" rIns="71435" bIns="71435" anchor="ctr"/>
          <a:lstStyle>
            <a:lvl1pPr marL="617361" indent="-617361" defTabSz="584200">
              <a:lnSpc>
                <a:spcPct val="100000"/>
              </a:lnSpc>
              <a:spcBef>
                <a:spcPts val="4200"/>
              </a:spcBef>
              <a:buSzPct val="75000"/>
              <a:buChar char="•"/>
              <a:defRPr cap="none" sz="5000">
                <a:latin typeface="Helvetica Light"/>
                <a:ea typeface="Helvetica Light"/>
                <a:cs typeface="Helvetica Light"/>
                <a:sym typeface="Helvetica Light"/>
              </a:defRPr>
            </a:lvl1pPr>
            <a:lvl2pPr marL="1061859" indent="-617361" defTabSz="584200">
              <a:lnSpc>
                <a:spcPct val="100000"/>
              </a:lnSpc>
              <a:spcBef>
                <a:spcPts val="4200"/>
              </a:spcBef>
              <a:buSzPct val="75000"/>
              <a:buChar char="•"/>
              <a:defRPr cap="none" sz="5000">
                <a:latin typeface="Helvetica Light"/>
                <a:ea typeface="Helvetica Light"/>
                <a:cs typeface="Helvetica Light"/>
                <a:sym typeface="Helvetica Light"/>
              </a:defRPr>
            </a:lvl2pPr>
            <a:lvl3pPr marL="1506359" indent="-617359" defTabSz="584200">
              <a:lnSpc>
                <a:spcPct val="100000"/>
              </a:lnSpc>
              <a:spcBef>
                <a:spcPts val="4200"/>
              </a:spcBef>
              <a:buSzPct val="75000"/>
              <a:buChar char="•"/>
              <a:defRPr cap="none" sz="5000">
                <a:latin typeface="Helvetica Light"/>
                <a:ea typeface="Helvetica Light"/>
                <a:cs typeface="Helvetica Light"/>
                <a:sym typeface="Helvetica Light"/>
              </a:defRPr>
            </a:lvl3pPr>
            <a:lvl4pPr marL="1950859" indent="-617359" defTabSz="584200">
              <a:lnSpc>
                <a:spcPct val="100000"/>
              </a:lnSpc>
              <a:spcBef>
                <a:spcPts val="4200"/>
              </a:spcBef>
              <a:buSzPct val="75000"/>
              <a:buChar char="•"/>
              <a:defRPr cap="none" sz="5000">
                <a:latin typeface="Helvetica Light"/>
                <a:ea typeface="Helvetica Light"/>
                <a:cs typeface="Helvetica Light"/>
                <a:sym typeface="Helvetica Light"/>
              </a:defRPr>
            </a:lvl4pPr>
            <a:lvl5pPr marL="2395359" indent="-617359" defTabSz="584200">
              <a:lnSpc>
                <a:spcPct val="100000"/>
              </a:lnSpc>
              <a:spcBef>
                <a:spcPts val="4200"/>
              </a:spcBef>
              <a:buSzPct val="75000"/>
              <a:buChar char="•"/>
              <a:defRPr cap="none"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xfrm>
            <a:off x="11935815" y="13010554"/>
            <a:ext cx="494511" cy="511173"/>
          </a:xfrm>
          <a:prstGeom prst="rect">
            <a:avLst/>
          </a:prstGeom>
        </p:spPr>
        <p:txBody>
          <a:bodyPr lIns="71435" tIns="71435" rIns="71435" bIns="71435"/>
          <a:lstStyle>
            <a:lvl1pPr algn="ctr" defTabSz="584200">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 Id="rId23" Type="http://schemas.openxmlformats.org/officeDocument/2006/relationships/slideLayout" Target="../slideLayouts/slideLayout19.xml"/><Relationship Id="rId24" Type="http://schemas.openxmlformats.org/officeDocument/2006/relationships/slideLayout" Target="../slideLayouts/slideLayout20.xml"/><Relationship Id="rId25" Type="http://schemas.openxmlformats.org/officeDocument/2006/relationships/slideLayout" Target="../slideLayouts/slideLayout21.xml"/><Relationship Id="rId26" Type="http://schemas.openxmlformats.org/officeDocument/2006/relationships/slideLayout" Target="../slideLayouts/slideLayout22.xml"/><Relationship Id="rId27"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image6.jpeg" descr="image6.jpeg"/>
          <p:cNvPicPr>
            <a:picLocks noChangeAspect="1"/>
          </p:cNvPicPr>
          <p:nvPr/>
        </p:nvPicPr>
        <p:blipFill>
          <a:blip r:embed="rId2">
            <a:extLst/>
          </a:blip>
          <a:stretch>
            <a:fillRect/>
          </a:stretch>
        </p:blipFill>
        <p:spPr>
          <a:xfrm>
            <a:off x="0" y="3859"/>
            <a:ext cx="24505743" cy="13784483"/>
          </a:xfrm>
          <a:prstGeom prst="rect">
            <a:avLst/>
          </a:prstGeom>
          <a:ln w="12700">
            <a:miter lim="400000"/>
          </a:ln>
        </p:spPr>
      </p:pic>
      <p:sp>
        <p:nvSpPr>
          <p:cNvPr id="3" name="Title Text"/>
          <p:cNvSpPr txBox="1"/>
          <p:nvPr>
            <p:ph type="title"/>
          </p:nvPr>
        </p:nvSpPr>
        <p:spPr>
          <a:xfrm>
            <a:off x="1778000" y="0"/>
            <a:ext cx="20828000" cy="7454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p>
            <a:pPr/>
            <a:r>
              <a:t>Title Text</a:t>
            </a:r>
          </a:p>
        </p:txBody>
      </p:sp>
      <p:sp>
        <p:nvSpPr>
          <p:cNvPr id="4" name="Body Level One…"/>
          <p:cNvSpPr txBox="1"/>
          <p:nvPr>
            <p:ph type="body" idx="1"/>
          </p:nvPr>
        </p:nvSpPr>
        <p:spPr>
          <a:xfrm>
            <a:off x="1778000" y="11552766"/>
            <a:ext cx="20828000" cy="447483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pic>
        <p:nvPicPr>
          <p:cNvPr id="5" name="image9.png" descr="image9.png"/>
          <p:cNvPicPr>
            <a:picLocks noChangeAspect="1"/>
          </p:cNvPicPr>
          <p:nvPr/>
        </p:nvPicPr>
        <p:blipFill>
          <a:blip r:embed="rId3">
            <a:extLst/>
          </a:blip>
          <a:stretch>
            <a:fillRect/>
          </a:stretch>
        </p:blipFill>
        <p:spPr>
          <a:xfrm>
            <a:off x="24032635" y="0"/>
            <a:ext cx="355600" cy="13716002"/>
          </a:xfrm>
          <a:prstGeom prst="rect">
            <a:avLst/>
          </a:prstGeom>
          <a:ln w="12700">
            <a:miter lim="400000"/>
          </a:ln>
        </p:spPr>
      </p:pic>
      <p:pic>
        <p:nvPicPr>
          <p:cNvPr id="6" name="image10.png" descr="image10.png"/>
          <p:cNvPicPr>
            <a:picLocks noChangeAspect="1"/>
          </p:cNvPicPr>
          <p:nvPr/>
        </p:nvPicPr>
        <p:blipFill>
          <a:blip r:embed="rId4">
            <a:extLst/>
          </a:blip>
          <a:stretch>
            <a:fillRect/>
          </a:stretch>
        </p:blipFill>
        <p:spPr>
          <a:xfrm>
            <a:off x="22655581" y="13132395"/>
            <a:ext cx="1170566" cy="342858"/>
          </a:xfrm>
          <a:prstGeom prst="rect">
            <a:avLst/>
          </a:prstGeom>
          <a:ln w="12700">
            <a:miter lim="400000"/>
          </a:ln>
        </p:spPr>
      </p:pic>
      <p:sp>
        <p:nvSpPr>
          <p:cNvPr id="7" name="Slide Number"/>
          <p:cNvSpPr txBox="1"/>
          <p:nvPr>
            <p:ph type="sldNum" sz="quarter" idx="2"/>
          </p:nvPr>
        </p:nvSpPr>
        <p:spPr>
          <a:xfrm>
            <a:off x="17475200" y="12712700"/>
            <a:ext cx="251359" cy="289816"/>
          </a:xfrm>
          <a:prstGeom prst="rect">
            <a:avLst/>
          </a:prstGeom>
          <a:ln w="12700">
            <a:miter lim="400000"/>
          </a:ln>
        </p:spPr>
        <p:txBody>
          <a:bodyPr wrap="none" lIns="0" tIns="0" rIns="0" bIns="0">
            <a:spAutoFit/>
          </a:bodyPr>
          <a:lstStyle>
            <a:lvl1pPr>
              <a:spcBef>
                <a:spcPts val="0"/>
              </a:spcBef>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all" i="0" spc="0" strike="noStrike" sz="7200" u="none">
          <a:ln>
            <a:noFill/>
          </a:ln>
          <a:solidFill>
            <a:srgbClr val="000000"/>
          </a:solidFill>
          <a:uFillTx/>
          <a:latin typeface="DIN Offc Pro"/>
          <a:ea typeface="DIN Offc Pro"/>
          <a:cs typeface="DIN Offc Pro"/>
          <a:sym typeface="DIN Offc Pro"/>
        </a:defRPr>
      </a:lvl1pPr>
      <a:lvl2pPr marL="0" marR="0" indent="0" algn="l" defTabSz="825500" rtl="0" latinLnBrk="0">
        <a:lnSpc>
          <a:spcPct val="100000"/>
        </a:lnSpc>
        <a:spcBef>
          <a:spcPts val="0"/>
        </a:spcBef>
        <a:spcAft>
          <a:spcPts val="0"/>
        </a:spcAft>
        <a:buClrTx/>
        <a:buSzTx/>
        <a:buFontTx/>
        <a:buNone/>
        <a:tabLst/>
        <a:defRPr b="0" baseline="0" cap="all" i="0" spc="0" strike="noStrike" sz="7200" u="none">
          <a:ln>
            <a:noFill/>
          </a:ln>
          <a:solidFill>
            <a:srgbClr val="000000"/>
          </a:solidFill>
          <a:uFillTx/>
          <a:latin typeface="DIN Offc Pro"/>
          <a:ea typeface="DIN Offc Pro"/>
          <a:cs typeface="DIN Offc Pro"/>
          <a:sym typeface="DIN Offc Pro"/>
        </a:defRPr>
      </a:lvl2pPr>
      <a:lvl3pPr marL="0" marR="0" indent="0" algn="l" defTabSz="825500" rtl="0" latinLnBrk="0">
        <a:lnSpc>
          <a:spcPct val="100000"/>
        </a:lnSpc>
        <a:spcBef>
          <a:spcPts val="0"/>
        </a:spcBef>
        <a:spcAft>
          <a:spcPts val="0"/>
        </a:spcAft>
        <a:buClrTx/>
        <a:buSzTx/>
        <a:buFontTx/>
        <a:buNone/>
        <a:tabLst/>
        <a:defRPr b="0" baseline="0" cap="all" i="0" spc="0" strike="noStrike" sz="7200" u="none">
          <a:ln>
            <a:noFill/>
          </a:ln>
          <a:solidFill>
            <a:srgbClr val="000000"/>
          </a:solidFill>
          <a:uFillTx/>
          <a:latin typeface="DIN Offc Pro"/>
          <a:ea typeface="DIN Offc Pro"/>
          <a:cs typeface="DIN Offc Pro"/>
          <a:sym typeface="DIN Offc Pro"/>
        </a:defRPr>
      </a:lvl3pPr>
      <a:lvl4pPr marL="0" marR="0" indent="0" algn="l" defTabSz="825500" rtl="0" latinLnBrk="0">
        <a:lnSpc>
          <a:spcPct val="100000"/>
        </a:lnSpc>
        <a:spcBef>
          <a:spcPts val="0"/>
        </a:spcBef>
        <a:spcAft>
          <a:spcPts val="0"/>
        </a:spcAft>
        <a:buClrTx/>
        <a:buSzTx/>
        <a:buFontTx/>
        <a:buNone/>
        <a:tabLst/>
        <a:defRPr b="0" baseline="0" cap="all" i="0" spc="0" strike="noStrike" sz="7200" u="none">
          <a:ln>
            <a:noFill/>
          </a:ln>
          <a:solidFill>
            <a:srgbClr val="000000"/>
          </a:solidFill>
          <a:uFillTx/>
          <a:latin typeface="DIN Offc Pro"/>
          <a:ea typeface="DIN Offc Pro"/>
          <a:cs typeface="DIN Offc Pro"/>
          <a:sym typeface="DIN Offc Pro"/>
        </a:defRPr>
      </a:lvl4pPr>
      <a:lvl5pPr marL="0" marR="0" indent="0" algn="l" defTabSz="825500" rtl="0" latinLnBrk="0">
        <a:lnSpc>
          <a:spcPct val="100000"/>
        </a:lnSpc>
        <a:spcBef>
          <a:spcPts val="0"/>
        </a:spcBef>
        <a:spcAft>
          <a:spcPts val="0"/>
        </a:spcAft>
        <a:buClrTx/>
        <a:buSzTx/>
        <a:buFontTx/>
        <a:buNone/>
        <a:tabLst/>
        <a:defRPr b="0" baseline="0" cap="all" i="0" spc="0" strike="noStrike" sz="7200" u="none">
          <a:ln>
            <a:noFill/>
          </a:ln>
          <a:solidFill>
            <a:srgbClr val="000000"/>
          </a:solidFill>
          <a:uFillTx/>
          <a:latin typeface="DIN Offc Pro"/>
          <a:ea typeface="DIN Offc Pro"/>
          <a:cs typeface="DIN Offc Pro"/>
          <a:sym typeface="DIN Offc Pro"/>
        </a:defRPr>
      </a:lvl5pPr>
      <a:lvl6pPr marL="0" marR="0" indent="0" algn="l" defTabSz="825500" rtl="0" latinLnBrk="0">
        <a:lnSpc>
          <a:spcPct val="100000"/>
        </a:lnSpc>
        <a:spcBef>
          <a:spcPts val="0"/>
        </a:spcBef>
        <a:spcAft>
          <a:spcPts val="0"/>
        </a:spcAft>
        <a:buClrTx/>
        <a:buSzTx/>
        <a:buFontTx/>
        <a:buNone/>
        <a:tabLst/>
        <a:defRPr b="0" baseline="0" cap="all" i="0" spc="0" strike="noStrike" sz="7200" u="none">
          <a:ln>
            <a:noFill/>
          </a:ln>
          <a:solidFill>
            <a:srgbClr val="000000"/>
          </a:solidFill>
          <a:uFillTx/>
          <a:latin typeface="DIN Offc Pro"/>
          <a:ea typeface="DIN Offc Pro"/>
          <a:cs typeface="DIN Offc Pro"/>
          <a:sym typeface="DIN Offc Pro"/>
        </a:defRPr>
      </a:lvl6pPr>
      <a:lvl7pPr marL="0" marR="0" indent="0" algn="l" defTabSz="825500" rtl="0" latinLnBrk="0">
        <a:lnSpc>
          <a:spcPct val="100000"/>
        </a:lnSpc>
        <a:spcBef>
          <a:spcPts val="0"/>
        </a:spcBef>
        <a:spcAft>
          <a:spcPts val="0"/>
        </a:spcAft>
        <a:buClrTx/>
        <a:buSzTx/>
        <a:buFontTx/>
        <a:buNone/>
        <a:tabLst/>
        <a:defRPr b="0" baseline="0" cap="all" i="0" spc="0" strike="noStrike" sz="7200" u="none">
          <a:ln>
            <a:noFill/>
          </a:ln>
          <a:solidFill>
            <a:srgbClr val="000000"/>
          </a:solidFill>
          <a:uFillTx/>
          <a:latin typeface="DIN Offc Pro"/>
          <a:ea typeface="DIN Offc Pro"/>
          <a:cs typeface="DIN Offc Pro"/>
          <a:sym typeface="DIN Offc Pro"/>
        </a:defRPr>
      </a:lvl7pPr>
      <a:lvl8pPr marL="0" marR="0" indent="0" algn="l" defTabSz="825500" rtl="0" latinLnBrk="0">
        <a:lnSpc>
          <a:spcPct val="100000"/>
        </a:lnSpc>
        <a:spcBef>
          <a:spcPts val="0"/>
        </a:spcBef>
        <a:spcAft>
          <a:spcPts val="0"/>
        </a:spcAft>
        <a:buClrTx/>
        <a:buSzTx/>
        <a:buFontTx/>
        <a:buNone/>
        <a:tabLst/>
        <a:defRPr b="0" baseline="0" cap="all" i="0" spc="0" strike="noStrike" sz="7200" u="none">
          <a:ln>
            <a:noFill/>
          </a:ln>
          <a:solidFill>
            <a:srgbClr val="000000"/>
          </a:solidFill>
          <a:uFillTx/>
          <a:latin typeface="DIN Offc Pro"/>
          <a:ea typeface="DIN Offc Pro"/>
          <a:cs typeface="DIN Offc Pro"/>
          <a:sym typeface="DIN Offc Pro"/>
        </a:defRPr>
      </a:lvl8pPr>
      <a:lvl9pPr marL="0" marR="0" indent="0" algn="l" defTabSz="825500" rtl="0" latinLnBrk="0">
        <a:lnSpc>
          <a:spcPct val="100000"/>
        </a:lnSpc>
        <a:spcBef>
          <a:spcPts val="0"/>
        </a:spcBef>
        <a:spcAft>
          <a:spcPts val="0"/>
        </a:spcAft>
        <a:buClrTx/>
        <a:buSzTx/>
        <a:buFontTx/>
        <a:buNone/>
        <a:tabLst/>
        <a:defRPr b="0" baseline="0" cap="all" i="0" spc="0" strike="noStrike" sz="7200" u="none">
          <a:ln>
            <a:noFill/>
          </a:ln>
          <a:solidFill>
            <a:srgbClr val="000000"/>
          </a:solidFill>
          <a:uFillTx/>
          <a:latin typeface="DIN Offc Pro"/>
          <a:ea typeface="DIN Offc Pro"/>
          <a:cs typeface="DIN Offc Pro"/>
          <a:sym typeface="DIN Offc Pro"/>
        </a:defRPr>
      </a:lvl9pPr>
    </p:titleStyle>
    <p:bodyStyle>
      <a:lvl1pPr marL="0" marR="0" indent="0" algn="l" defTabSz="825500" rtl="0" latinLnBrk="0">
        <a:lnSpc>
          <a:spcPct val="120000"/>
        </a:lnSpc>
        <a:spcBef>
          <a:spcPts val="0"/>
        </a:spcBef>
        <a:spcAft>
          <a:spcPts val="0"/>
        </a:spcAft>
        <a:buClrTx/>
        <a:buSzTx/>
        <a:buFontTx/>
        <a:buNone/>
        <a:tabLst/>
        <a:defRPr b="0" baseline="0" cap="all" i="0" spc="0" strike="noStrike" sz="3600" u="none">
          <a:ln>
            <a:noFill/>
          </a:ln>
          <a:solidFill>
            <a:srgbClr val="000000"/>
          </a:solidFill>
          <a:uFillTx/>
          <a:latin typeface="DIN Offc Pro"/>
          <a:ea typeface="DIN Offc Pro"/>
          <a:cs typeface="DIN Offc Pro"/>
          <a:sym typeface="DIN Offc Pro"/>
        </a:defRPr>
      </a:lvl1pPr>
      <a:lvl2pPr marL="0" marR="0" indent="0" algn="l" defTabSz="825500" rtl="0" latinLnBrk="0">
        <a:lnSpc>
          <a:spcPct val="120000"/>
        </a:lnSpc>
        <a:spcBef>
          <a:spcPts val="0"/>
        </a:spcBef>
        <a:spcAft>
          <a:spcPts val="0"/>
        </a:spcAft>
        <a:buClrTx/>
        <a:buSzTx/>
        <a:buFontTx/>
        <a:buNone/>
        <a:tabLst/>
        <a:defRPr b="0" baseline="0" cap="all" i="0" spc="0" strike="noStrike" sz="3600" u="none">
          <a:ln>
            <a:noFill/>
          </a:ln>
          <a:solidFill>
            <a:srgbClr val="000000"/>
          </a:solidFill>
          <a:uFillTx/>
          <a:latin typeface="DIN Offc Pro"/>
          <a:ea typeface="DIN Offc Pro"/>
          <a:cs typeface="DIN Offc Pro"/>
          <a:sym typeface="DIN Offc Pro"/>
        </a:defRPr>
      </a:lvl2pPr>
      <a:lvl3pPr marL="0" marR="0" indent="0" algn="l" defTabSz="825500" rtl="0" latinLnBrk="0">
        <a:lnSpc>
          <a:spcPct val="120000"/>
        </a:lnSpc>
        <a:spcBef>
          <a:spcPts val="0"/>
        </a:spcBef>
        <a:spcAft>
          <a:spcPts val="0"/>
        </a:spcAft>
        <a:buClrTx/>
        <a:buSzTx/>
        <a:buFontTx/>
        <a:buNone/>
        <a:tabLst/>
        <a:defRPr b="0" baseline="0" cap="all" i="0" spc="0" strike="noStrike" sz="3600" u="none">
          <a:ln>
            <a:noFill/>
          </a:ln>
          <a:solidFill>
            <a:srgbClr val="000000"/>
          </a:solidFill>
          <a:uFillTx/>
          <a:latin typeface="DIN Offc Pro"/>
          <a:ea typeface="DIN Offc Pro"/>
          <a:cs typeface="DIN Offc Pro"/>
          <a:sym typeface="DIN Offc Pro"/>
        </a:defRPr>
      </a:lvl3pPr>
      <a:lvl4pPr marL="0" marR="0" indent="0" algn="l" defTabSz="825500" rtl="0" latinLnBrk="0">
        <a:lnSpc>
          <a:spcPct val="120000"/>
        </a:lnSpc>
        <a:spcBef>
          <a:spcPts val="0"/>
        </a:spcBef>
        <a:spcAft>
          <a:spcPts val="0"/>
        </a:spcAft>
        <a:buClrTx/>
        <a:buSzTx/>
        <a:buFontTx/>
        <a:buNone/>
        <a:tabLst/>
        <a:defRPr b="0" baseline="0" cap="all" i="0" spc="0" strike="noStrike" sz="3600" u="none">
          <a:ln>
            <a:noFill/>
          </a:ln>
          <a:solidFill>
            <a:srgbClr val="000000"/>
          </a:solidFill>
          <a:uFillTx/>
          <a:latin typeface="DIN Offc Pro"/>
          <a:ea typeface="DIN Offc Pro"/>
          <a:cs typeface="DIN Offc Pro"/>
          <a:sym typeface="DIN Offc Pro"/>
        </a:defRPr>
      </a:lvl4pPr>
      <a:lvl5pPr marL="0" marR="0" indent="0" algn="l" defTabSz="825500" rtl="0" latinLnBrk="0">
        <a:lnSpc>
          <a:spcPct val="120000"/>
        </a:lnSpc>
        <a:spcBef>
          <a:spcPts val="0"/>
        </a:spcBef>
        <a:spcAft>
          <a:spcPts val="0"/>
        </a:spcAft>
        <a:buClrTx/>
        <a:buSzTx/>
        <a:buFontTx/>
        <a:buNone/>
        <a:tabLst/>
        <a:defRPr b="0" baseline="0" cap="all" i="0" spc="0" strike="noStrike" sz="3600" u="none">
          <a:ln>
            <a:noFill/>
          </a:ln>
          <a:solidFill>
            <a:srgbClr val="000000"/>
          </a:solidFill>
          <a:uFillTx/>
          <a:latin typeface="DIN Offc Pro"/>
          <a:ea typeface="DIN Offc Pro"/>
          <a:cs typeface="DIN Offc Pro"/>
          <a:sym typeface="DIN Offc Pro"/>
        </a:defRPr>
      </a:lvl5pPr>
      <a:lvl6pPr marL="3614615" marR="0" indent="-439615" algn="l" defTabSz="825500" rtl="0" latinLnBrk="0">
        <a:lnSpc>
          <a:spcPct val="120000"/>
        </a:lnSpc>
        <a:spcBef>
          <a:spcPts val="0"/>
        </a:spcBef>
        <a:spcAft>
          <a:spcPts val="0"/>
        </a:spcAft>
        <a:buClrTx/>
        <a:buSzPct val="75000"/>
        <a:buFontTx/>
        <a:buChar char="•"/>
        <a:tabLst/>
        <a:defRPr b="0" baseline="0" cap="all" i="0" spc="0" strike="noStrike" sz="3600" u="none">
          <a:ln>
            <a:noFill/>
          </a:ln>
          <a:solidFill>
            <a:srgbClr val="000000"/>
          </a:solidFill>
          <a:uFillTx/>
          <a:latin typeface="DIN Offc Pro"/>
          <a:ea typeface="DIN Offc Pro"/>
          <a:cs typeface="DIN Offc Pro"/>
          <a:sym typeface="DIN Offc Pro"/>
        </a:defRPr>
      </a:lvl6pPr>
      <a:lvl7pPr marL="4249615" marR="0" indent="-439615" algn="l" defTabSz="825500" rtl="0" latinLnBrk="0">
        <a:lnSpc>
          <a:spcPct val="120000"/>
        </a:lnSpc>
        <a:spcBef>
          <a:spcPts val="0"/>
        </a:spcBef>
        <a:spcAft>
          <a:spcPts val="0"/>
        </a:spcAft>
        <a:buClrTx/>
        <a:buSzPct val="75000"/>
        <a:buFontTx/>
        <a:buChar char="•"/>
        <a:tabLst/>
        <a:defRPr b="0" baseline="0" cap="all" i="0" spc="0" strike="noStrike" sz="3600" u="none">
          <a:ln>
            <a:noFill/>
          </a:ln>
          <a:solidFill>
            <a:srgbClr val="000000"/>
          </a:solidFill>
          <a:uFillTx/>
          <a:latin typeface="DIN Offc Pro"/>
          <a:ea typeface="DIN Offc Pro"/>
          <a:cs typeface="DIN Offc Pro"/>
          <a:sym typeface="DIN Offc Pro"/>
        </a:defRPr>
      </a:lvl7pPr>
      <a:lvl8pPr marL="4884615" marR="0" indent="-439615" algn="l" defTabSz="825500" rtl="0" latinLnBrk="0">
        <a:lnSpc>
          <a:spcPct val="120000"/>
        </a:lnSpc>
        <a:spcBef>
          <a:spcPts val="0"/>
        </a:spcBef>
        <a:spcAft>
          <a:spcPts val="0"/>
        </a:spcAft>
        <a:buClrTx/>
        <a:buSzPct val="75000"/>
        <a:buFontTx/>
        <a:buChar char="•"/>
        <a:tabLst/>
        <a:defRPr b="0" baseline="0" cap="all" i="0" spc="0" strike="noStrike" sz="3600" u="none">
          <a:ln>
            <a:noFill/>
          </a:ln>
          <a:solidFill>
            <a:srgbClr val="000000"/>
          </a:solidFill>
          <a:uFillTx/>
          <a:latin typeface="DIN Offc Pro"/>
          <a:ea typeface="DIN Offc Pro"/>
          <a:cs typeface="DIN Offc Pro"/>
          <a:sym typeface="DIN Offc Pro"/>
        </a:defRPr>
      </a:lvl8pPr>
      <a:lvl9pPr marL="5519615" marR="0" indent="-439615" algn="l" defTabSz="825500" rtl="0" latinLnBrk="0">
        <a:lnSpc>
          <a:spcPct val="120000"/>
        </a:lnSpc>
        <a:spcBef>
          <a:spcPts val="0"/>
        </a:spcBef>
        <a:spcAft>
          <a:spcPts val="0"/>
        </a:spcAft>
        <a:buClrTx/>
        <a:buSzPct val="75000"/>
        <a:buFontTx/>
        <a:buChar char="•"/>
        <a:tabLst/>
        <a:defRPr b="0" baseline="0" cap="all" i="0" spc="0" strike="noStrike" sz="3600" u="none">
          <a:ln>
            <a:noFill/>
          </a:ln>
          <a:solidFill>
            <a:srgbClr val="000000"/>
          </a:solidFill>
          <a:uFillTx/>
          <a:latin typeface="DIN Offc Pro"/>
          <a:ea typeface="DIN Offc Pro"/>
          <a:cs typeface="DIN Offc Pro"/>
          <a:sym typeface="DIN Offc Pro"/>
        </a:defRPr>
      </a:lvl9pPr>
    </p:bodyStyle>
    <p:otherStyle>
      <a:lvl1pPr marL="0" marR="0" indent="0" algn="l"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DIN Offc Pro"/>
        </a:defRPr>
      </a:lvl1pPr>
      <a:lvl2pPr marL="0" marR="0" indent="0" algn="l"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DIN Offc Pro"/>
        </a:defRPr>
      </a:lvl2pPr>
      <a:lvl3pPr marL="0" marR="0" indent="0" algn="l"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DIN Offc Pro"/>
        </a:defRPr>
      </a:lvl3pPr>
      <a:lvl4pPr marL="0" marR="0" indent="0" algn="l"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DIN Offc Pro"/>
        </a:defRPr>
      </a:lvl4pPr>
      <a:lvl5pPr marL="0" marR="0" indent="0" algn="l"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DIN Offc Pro"/>
        </a:defRPr>
      </a:lvl5pPr>
      <a:lvl6pPr marL="0" marR="0" indent="0" algn="l"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DIN Offc Pro"/>
        </a:defRPr>
      </a:lvl6pPr>
      <a:lvl7pPr marL="0" marR="0" indent="0" algn="l"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DIN Offc Pro"/>
        </a:defRPr>
      </a:lvl7pPr>
      <a:lvl8pPr marL="0" marR="0" indent="0" algn="l"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DIN Offc Pro"/>
        </a:defRPr>
      </a:lvl8pPr>
      <a:lvl9pPr marL="0" marR="0" indent="0" algn="l" defTabSz="8255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DIN Offc Pr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hyperlink" Target="https://www.cnbc.com/2020/01/28/pgs-super-bowl-ad-to-show-multiple-brands-in-story-chosen-by-viewers.html" TargetMode="External"/><Relationship Id="rId3" Type="http://schemas.openxmlformats.org/officeDocument/2006/relationships/image" Target="../media/image5.png"/><Relationship Id="rId4" Type="http://schemas.openxmlformats.org/officeDocument/2006/relationships/hyperlink" Target="mailto:CMI@rapp.com" TargetMode="External"/><Relationship Id="rId5" Type="http://schemas.openxmlformats.org/officeDocument/2006/relationships/hyperlink" Target="https://www.forbes.com/sites/dominiquefluker/2020/01/15/olay-taraji/#7faead6467da" TargetMode="External"/><Relationship Id="rId6" Type="http://schemas.openxmlformats.org/officeDocument/2006/relationships/hyperlink" Target="https://www.mobilemarketer.com/news/mtn-dew-brings-shining-inspired-super-bowl-campaign-to-social-media/571280/" TargetMode="External"/><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hyperlink" Target="https://www.engadget.com/2020/01/25/porsche-taycan-super-bowl-ad/" TargetMode="External"/><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1.tif"/><Relationship Id="rId17" Type="http://schemas.openxmlformats.org/officeDocument/2006/relationships/image" Target="../media/image2.tif"/><Relationship Id="rId18" Type="http://schemas.openxmlformats.org/officeDocument/2006/relationships/image" Target="../media/image3.tif"/><Relationship Id="rId19" Type="http://schemas.openxmlformats.org/officeDocument/2006/relationships/image" Target="../media/image4.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8.jpeg"/><Relationship Id="rId4" Type="http://schemas.openxmlformats.org/officeDocument/2006/relationships/hyperlink" Target="http://NFLshop.com" TargetMode="External"/><Relationship Id="rId5" Type="http://schemas.openxmlformats.org/officeDocument/2006/relationships/hyperlink" Target="https://www.bandt.com.au/vmo-partners-movember-foundation/" TargetMode="External"/><Relationship Id="rId6" Type="http://schemas.openxmlformats.org/officeDocument/2006/relationships/image" Target="../media/image15.png"/><Relationship Id="rId7" Type="http://schemas.openxmlformats.org/officeDocument/2006/relationships/image" Target="../media/image26.png"/><Relationship Id="rId8" Type="http://schemas.openxmlformats.org/officeDocument/2006/relationships/image" Target="../media/image23.png"/><Relationship Id="rId9"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hyperlink" Target="https://www.bicycling.com/news/a29626338/move-for-movember-with-zwift/" TargetMode="External"/><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15.png"/><Relationship Id="rId8" Type="http://schemas.openxmlformats.org/officeDocument/2006/relationships/image" Target="../media/image7.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jpeg"/><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6.png"/><Relationship Id="rId13" Type="http://schemas.openxmlformats.org/officeDocument/2006/relationships/image" Target="../media/image19.png"/><Relationship Id="rId14"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8.jpeg"/><Relationship Id="rId3" Type="http://schemas.openxmlformats.org/officeDocument/2006/relationships/hyperlink" Target="https://www.businessinsider.com/r-at-alibabas-futuristic-hotel-robots-deliver-towels-and-mix-cocktails-2019-1"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8.jpe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8.jpeg"/><Relationship Id="rId4" Type="http://schemas.openxmlformats.org/officeDocument/2006/relationships/hyperlink" Target="https://www.forbes.com/sites/dominiquefluker/2020/01/15/olay-taraji/#7faead6467da" TargetMode="External"/><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8.jpeg"/><Relationship Id="rId4" Type="http://schemas.openxmlformats.org/officeDocument/2006/relationships/hyperlink" Target="https://www.mobilemarketer.com/news/mtn-dew-brings-shining-inspired-super-bowl-campaign-to-social-media/571280/" TargetMode="External"/><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8.jpeg"/><Relationship Id="rId4" Type="http://schemas.openxmlformats.org/officeDocument/2006/relationships/image" Target="../media/image2.tif"/><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8.jpe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22">
            <a:hlinkClick r:id="rId2" invalidUrl="" action="" tgtFrame="" tooltip="" history="1" highlightClick="0" endSnd="0"/>
          </p:cNvPr>
          <p:cNvSpPr txBox="1"/>
          <p:nvPr/>
        </p:nvSpPr>
        <p:spPr>
          <a:xfrm>
            <a:off x="604329" y="10511447"/>
            <a:ext cx="5597077" cy="21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spcBef>
                <a:spcPts val="0"/>
              </a:spcBef>
              <a:defRPr b="1" sz="1300"/>
            </a:pPr>
            <a:r>
              <a:t>PROCTER &amp; GAMBLE</a:t>
            </a:r>
          </a:p>
          <a:p>
            <a:pPr defTabSz="457200">
              <a:lnSpc>
                <a:spcPct val="120000"/>
              </a:lnSpc>
              <a:spcBef>
                <a:spcPts val="0"/>
              </a:spcBef>
              <a:defRPr sz="1300"/>
            </a:pPr>
          </a:p>
          <a:p>
            <a:pPr defTabSz="457200">
              <a:lnSpc>
                <a:spcPct val="120000"/>
              </a:lnSpc>
              <a:spcBef>
                <a:spcPts val="0"/>
              </a:spcBef>
              <a:defRPr sz="1300"/>
            </a:pPr>
            <a:r>
              <a:t>P&amp;G introduced the first-ever TV interactive ad, giving consumers the power to select their viewing “destiny.” Experimenting with the ideas of personalization, sequencing and nonlinear scripts, consumers had 64 options online and the opportunity to choose the path their ad would take. Not only did they select the spots, but also the arrangement. The most popular permutation of the commercial was aired. </a:t>
            </a:r>
          </a:p>
        </p:txBody>
      </p:sp>
      <p:sp>
        <p:nvSpPr>
          <p:cNvPr id="246" name="Shape 204"/>
          <p:cNvSpPr txBox="1"/>
          <p:nvPr>
            <p:ph type="sldNum" sz="quarter" idx="4294967295"/>
          </p:nvPr>
        </p:nvSpPr>
        <p:spPr>
          <a:xfrm>
            <a:off x="10677149" y="14228945"/>
            <a:ext cx="241438" cy="381001"/>
          </a:xfrm>
          <a:prstGeom prst="rect">
            <a:avLst/>
          </a:prstGeom>
          <a:extLst>
            <a:ext uri="{C572A759-6A51-4108-AA02-DFA0A04FC94B}">
              <ma14:wrappingTextBoxFlag xmlns:ma14="http://schemas.microsoft.com/office/mac/drawingml/2011/main" val="1"/>
            </a:ext>
          </a:extLst>
        </p:spPr>
        <p:txBody>
          <a:bodyPr lIns="50800" tIns="50800" rIns="50800" bIns="50800"/>
          <a:lstStyle/>
          <a:p>
            <a:pPr/>
            <a:fld id="{86CB4B4D-7CA3-9044-876B-883B54F8677D}" type="slidenum"/>
          </a:p>
        </p:txBody>
      </p:sp>
      <p:pic>
        <p:nvPicPr>
          <p:cNvPr id="247" name="pasted-image.pdf" descr="pasted-image.pdf"/>
          <p:cNvPicPr>
            <a:picLocks noChangeAspect="1"/>
          </p:cNvPicPr>
          <p:nvPr>
            <p:ph type="pic" idx="13"/>
          </p:nvPr>
        </p:nvPicPr>
        <p:blipFill>
          <a:blip r:embed="rId3">
            <a:extLst/>
          </a:blip>
          <a:srcRect l="0" t="97409" r="0" b="0"/>
          <a:stretch>
            <a:fillRect/>
          </a:stretch>
        </p:blipFill>
        <p:spPr>
          <a:xfrm>
            <a:off x="24032635" y="13126221"/>
            <a:ext cx="355599" cy="355269"/>
          </a:xfrm>
          <a:prstGeom prst="rect">
            <a:avLst/>
          </a:prstGeom>
        </p:spPr>
      </p:pic>
      <p:sp>
        <p:nvSpPr>
          <p:cNvPr id="248" name="Shape 206"/>
          <p:cNvSpPr txBox="1"/>
          <p:nvPr/>
        </p:nvSpPr>
        <p:spPr>
          <a:xfrm>
            <a:off x="616997" y="13270018"/>
            <a:ext cx="12855248" cy="290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pPr>
            <a:r>
              <a:t>For more information, contact the Consumer &amp; Market Intelligence team at </a:t>
            </a:r>
            <a:r>
              <a:rPr u="sng">
                <a:uFill>
                  <a:solidFill>
                    <a:srgbClr val="0000FF"/>
                  </a:solidFill>
                </a:uFill>
                <a:hlinkClick r:id="rId4" invalidUrl="" action="" tgtFrame="" tooltip="" history="1" highlightClick="0" endSnd="0"/>
              </a:rPr>
              <a:t>CMI@RAPP.com</a:t>
            </a:r>
            <a:r>
              <a:t>.</a:t>
            </a:r>
          </a:p>
        </p:txBody>
      </p:sp>
      <p:sp>
        <p:nvSpPr>
          <p:cNvPr id="249" name="Shape 207"/>
          <p:cNvSpPr txBox="1"/>
          <p:nvPr/>
        </p:nvSpPr>
        <p:spPr>
          <a:xfrm rot="5400439">
            <a:off x="18899897" y="4531305"/>
            <a:ext cx="9368039" cy="1091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80000"/>
              </a:lnSpc>
              <a:spcBef>
                <a:spcPts val="0"/>
              </a:spcBef>
              <a:defRPr b="1" cap="all" sz="5600"/>
            </a:pPr>
            <a:r>
              <a:t>innovation </a:t>
            </a:r>
            <a:r>
              <a:rPr b="0"/>
              <a:t>inspiration</a:t>
            </a:r>
          </a:p>
        </p:txBody>
      </p:sp>
      <p:sp>
        <p:nvSpPr>
          <p:cNvPr id="250" name="Shape 208"/>
          <p:cNvSpPr/>
          <p:nvPr/>
        </p:nvSpPr>
        <p:spPr>
          <a:xfrm>
            <a:off x="13948815" y="4469453"/>
            <a:ext cx="7748431" cy="1"/>
          </a:xfrm>
          <a:prstGeom prst="line">
            <a:avLst/>
          </a:prstGeom>
          <a:ln w="12700">
            <a:solidFill>
              <a:srgbClr val="A6AAA9"/>
            </a:solidFill>
            <a:miter lim="400000"/>
          </a:ln>
        </p:spPr>
        <p:txBody>
          <a:bodyPr lIns="45718" tIns="45718" rIns="45718" bIns="45718"/>
          <a:lstStyle/>
          <a:p>
            <a:pPr/>
          </a:p>
        </p:txBody>
      </p:sp>
      <p:sp>
        <p:nvSpPr>
          <p:cNvPr id="251" name="Shape 209"/>
          <p:cNvSpPr/>
          <p:nvPr/>
        </p:nvSpPr>
        <p:spPr>
          <a:xfrm>
            <a:off x="13908405" y="13194199"/>
            <a:ext cx="7748431" cy="1"/>
          </a:xfrm>
          <a:prstGeom prst="line">
            <a:avLst/>
          </a:prstGeom>
          <a:ln w="12700">
            <a:solidFill>
              <a:srgbClr val="A6AAA9"/>
            </a:solidFill>
            <a:miter lim="400000"/>
          </a:ln>
        </p:spPr>
        <p:txBody>
          <a:bodyPr lIns="45718" tIns="45718" rIns="45718" bIns="45718"/>
          <a:lstStyle/>
          <a:p>
            <a:pPr/>
          </a:p>
        </p:txBody>
      </p:sp>
      <p:sp>
        <p:nvSpPr>
          <p:cNvPr id="252" name="Shape 210"/>
          <p:cNvSpPr/>
          <p:nvPr/>
        </p:nvSpPr>
        <p:spPr>
          <a:xfrm>
            <a:off x="604329" y="10550073"/>
            <a:ext cx="5459415" cy="1"/>
          </a:xfrm>
          <a:prstGeom prst="line">
            <a:avLst/>
          </a:prstGeom>
          <a:ln w="12700">
            <a:solidFill>
              <a:srgbClr val="A6AAA9"/>
            </a:solidFill>
            <a:miter lim="400000"/>
          </a:ln>
        </p:spPr>
        <p:txBody>
          <a:bodyPr lIns="45718" tIns="45718" rIns="45718" bIns="45718"/>
          <a:lstStyle/>
          <a:p>
            <a:pPr/>
          </a:p>
        </p:txBody>
      </p:sp>
      <p:sp>
        <p:nvSpPr>
          <p:cNvPr id="253" name="Shape 211"/>
          <p:cNvSpPr/>
          <p:nvPr/>
        </p:nvSpPr>
        <p:spPr>
          <a:xfrm>
            <a:off x="13948815" y="7181450"/>
            <a:ext cx="7748431" cy="1"/>
          </a:xfrm>
          <a:prstGeom prst="line">
            <a:avLst/>
          </a:prstGeom>
          <a:ln w="12700">
            <a:solidFill>
              <a:srgbClr val="A6AAA9"/>
            </a:solidFill>
            <a:miter lim="400000"/>
          </a:ln>
        </p:spPr>
        <p:txBody>
          <a:bodyPr lIns="45718" tIns="45718" rIns="45718" bIns="45718"/>
          <a:lstStyle/>
          <a:p>
            <a:pPr/>
          </a:p>
        </p:txBody>
      </p:sp>
      <p:sp>
        <p:nvSpPr>
          <p:cNvPr id="254" name="Shape 212"/>
          <p:cNvSpPr/>
          <p:nvPr/>
        </p:nvSpPr>
        <p:spPr>
          <a:xfrm>
            <a:off x="650085" y="7340139"/>
            <a:ext cx="5459415" cy="1"/>
          </a:xfrm>
          <a:prstGeom prst="line">
            <a:avLst/>
          </a:prstGeom>
          <a:ln w="12700">
            <a:solidFill>
              <a:srgbClr val="A6AAA9"/>
            </a:solidFill>
            <a:miter lim="400000"/>
          </a:ln>
        </p:spPr>
        <p:txBody>
          <a:bodyPr lIns="45718" tIns="45718" rIns="45718" bIns="45718"/>
          <a:lstStyle/>
          <a:p>
            <a:pPr/>
          </a:p>
        </p:txBody>
      </p:sp>
      <p:sp>
        <p:nvSpPr>
          <p:cNvPr id="255" name="Shape 213"/>
          <p:cNvSpPr/>
          <p:nvPr/>
        </p:nvSpPr>
        <p:spPr>
          <a:xfrm>
            <a:off x="650085" y="13200549"/>
            <a:ext cx="5459415" cy="1"/>
          </a:xfrm>
          <a:prstGeom prst="line">
            <a:avLst/>
          </a:prstGeom>
          <a:ln w="12700">
            <a:solidFill>
              <a:srgbClr val="A6AAA9"/>
            </a:solidFill>
            <a:miter lim="400000"/>
          </a:ln>
        </p:spPr>
        <p:txBody>
          <a:bodyPr lIns="45718" tIns="45718" rIns="45718" bIns="45718"/>
          <a:lstStyle/>
          <a:p>
            <a:pPr/>
          </a:p>
        </p:txBody>
      </p:sp>
      <p:sp>
        <p:nvSpPr>
          <p:cNvPr id="256" name="Shape 218"/>
          <p:cNvSpPr txBox="1"/>
          <p:nvPr/>
        </p:nvSpPr>
        <p:spPr>
          <a:xfrm>
            <a:off x="5046950" y="3059865"/>
            <a:ext cx="3995342"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[HERO IMAGE]</a:t>
            </a:r>
          </a:p>
        </p:txBody>
      </p:sp>
      <p:sp>
        <p:nvSpPr>
          <p:cNvPr id="257" name="Shape 219"/>
          <p:cNvSpPr txBox="1"/>
          <p:nvPr/>
        </p:nvSpPr>
        <p:spPr>
          <a:xfrm>
            <a:off x="7394998" y="9764792"/>
            <a:ext cx="1180531" cy="74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b="1" sz="1400"/>
            </a:pPr>
            <a:r>
              <a:t>[SECONDARY</a:t>
            </a:r>
          </a:p>
          <a:p>
            <a:pPr defTabSz="457200">
              <a:spcBef>
                <a:spcPts val="0"/>
              </a:spcBef>
              <a:defRPr b="1" sz="1400"/>
            </a:pPr>
            <a:r>
              <a:t>IMAGE 1]</a:t>
            </a:r>
          </a:p>
        </p:txBody>
      </p:sp>
      <p:sp>
        <p:nvSpPr>
          <p:cNvPr id="258" name="Shape 221"/>
          <p:cNvSpPr txBox="1"/>
          <p:nvPr/>
        </p:nvSpPr>
        <p:spPr>
          <a:xfrm>
            <a:off x="16911569" y="8858401"/>
            <a:ext cx="3462232"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spcBef>
                <a:spcPts val="0"/>
              </a:spcBef>
              <a:defRPr b="1" sz="1400"/>
            </a:lvl1pPr>
          </a:lstStyle>
          <a:p>
            <a:pPr/>
            <a:r>
              <a:t>[SECONDARY IMAGE 3]</a:t>
            </a:r>
          </a:p>
        </p:txBody>
      </p:sp>
      <p:sp>
        <p:nvSpPr>
          <p:cNvPr id="259" name="Shape 224">
            <a:hlinkClick r:id="rId5" invalidUrl="" action="" tgtFrame="" tooltip="" history="1" highlightClick="0" endSnd="0"/>
          </p:cNvPr>
          <p:cNvSpPr txBox="1"/>
          <p:nvPr/>
        </p:nvSpPr>
        <p:spPr>
          <a:xfrm>
            <a:off x="13941051" y="10452775"/>
            <a:ext cx="7981724" cy="23858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spcBef>
                <a:spcPts val="0"/>
              </a:spcBef>
              <a:defRPr b="1" sz="1300"/>
            </a:pPr>
            <a:r>
              <a:t>OLAY</a:t>
            </a:r>
          </a:p>
          <a:p>
            <a:pPr>
              <a:lnSpc>
                <a:spcPct val="120000"/>
              </a:lnSpc>
              <a:spcBef>
                <a:spcPts val="0"/>
              </a:spcBef>
              <a:defRPr b="1" sz="1300"/>
            </a:pPr>
          </a:p>
          <a:p>
            <a:pPr defTabSz="457200">
              <a:lnSpc>
                <a:spcPct val="120000"/>
              </a:lnSpc>
              <a:spcBef>
                <a:spcPts val="0"/>
              </a:spcBef>
              <a:defRPr sz="1300"/>
            </a:pPr>
            <a:r>
              <a:t>Despite 45% of NFL fans being female, roughly only 27% of previous Super Bowl spots have starred women. This year, Olay promised to #MakeSpaceForWomen in honor of the first all-female space walk, as well as continue its mission to address gender inequity and pay homage to females of Science, Technology, Engineering and Mathematics (STEM) who are paving the paths for future generations. The star-studded Super Bowl ad used a fictional space mission to promote Olay’s pledge to donate up to $500K to the STEM-based organization Girls Who Code. The spot included a call to action to tag @OlaySkin and use #MakeSpaceForWomen on Twitter to increase Olay’s donation.</a:t>
            </a:r>
          </a:p>
        </p:txBody>
      </p:sp>
      <p:sp>
        <p:nvSpPr>
          <p:cNvPr id="260" name="Shape 228"/>
          <p:cNvSpPr txBox="1"/>
          <p:nvPr/>
        </p:nvSpPr>
        <p:spPr>
          <a:xfrm rot="5400000">
            <a:off x="21884512" y="10101617"/>
            <a:ext cx="3052707" cy="7465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spcBef>
                <a:spcPts val="900"/>
              </a:spcBef>
              <a:defRPr i="1" sz="3500">
                <a:latin typeface="Garamond"/>
                <a:ea typeface="Garamond"/>
                <a:cs typeface="Garamond"/>
                <a:sym typeface="Garamond"/>
              </a:defRPr>
            </a:lvl1pPr>
          </a:lstStyle>
          <a:p>
            <a:pPr/>
            <a:r>
              <a:t>February 2020</a:t>
            </a:r>
          </a:p>
        </p:txBody>
      </p:sp>
      <p:sp>
        <p:nvSpPr>
          <p:cNvPr id="261" name="Shape 262"/>
          <p:cNvSpPr txBox="1"/>
          <p:nvPr/>
        </p:nvSpPr>
        <p:spPr>
          <a:xfrm>
            <a:off x="13993620" y="13303823"/>
            <a:ext cx="7981724" cy="290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200"/>
            </a:pPr>
            <a:r>
              <a:t>Sources: </a:t>
            </a:r>
            <a:r>
              <a:rPr i="1">
                <a:latin typeface="+mj-lt"/>
                <a:ea typeface="+mj-ea"/>
                <a:cs typeface="+mj-cs"/>
                <a:sym typeface="Helvetica"/>
              </a:rPr>
              <a:t>Forbes</a:t>
            </a:r>
            <a:r>
              <a:t>, CNBC, Engadget, Mobile Marketer</a:t>
            </a:r>
          </a:p>
        </p:txBody>
      </p:sp>
      <p:sp>
        <p:nvSpPr>
          <p:cNvPr id="262" name="Text"/>
          <p:cNvSpPr txBox="1"/>
          <p:nvPr/>
        </p:nvSpPr>
        <p:spPr>
          <a:xfrm>
            <a:off x="11925225" y="6667499"/>
            <a:ext cx="533550" cy="381001"/>
          </a:xfrm>
          <a:prstGeom prst="rect">
            <a:avLst/>
          </a:prstGeom>
          <a:ln w="12700">
            <a:miter lim="400000"/>
          </a:ln>
        </p:spPr>
        <p:txBody>
          <a:bodyPr wrap="none" lIns="50800" tIns="50800" rIns="50800" bIns="50800" anchor="ctr">
            <a:spAutoFit/>
          </a:bodyPr>
          <a:lstStyle/>
          <a:p>
            <a:pPr/>
          </a:p>
        </p:txBody>
      </p:sp>
      <p:grpSp>
        <p:nvGrpSpPr>
          <p:cNvPr id="265" name="Group"/>
          <p:cNvGrpSpPr/>
          <p:nvPr/>
        </p:nvGrpSpPr>
        <p:grpSpPr>
          <a:xfrm>
            <a:off x="13875875" y="593472"/>
            <a:ext cx="9284373" cy="774701"/>
            <a:chOff x="0" y="-15238"/>
            <a:chExt cx="9284371" cy="774700"/>
          </a:xfrm>
        </p:grpSpPr>
        <p:sp>
          <p:nvSpPr>
            <p:cNvPr id="263" name="Su·per Bowl"/>
            <p:cNvSpPr txBox="1"/>
            <p:nvPr/>
          </p:nvSpPr>
          <p:spPr>
            <a:xfrm>
              <a:off x="0" y="0"/>
              <a:ext cx="5409940" cy="744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4000">
                  <a:solidFill>
                    <a:srgbClr val="FE6A00"/>
                  </a:solidFill>
                </a:defRPr>
              </a:lvl1pPr>
            </a:lstStyle>
            <a:p>
              <a:pPr/>
              <a:r>
                <a:t>Su·per Bowl</a:t>
              </a:r>
            </a:p>
          </p:txBody>
        </p:sp>
        <p:sp>
          <p:nvSpPr>
            <p:cNvPr id="264" name="As the most anticipated televised event in the U.S., the Super Bowl has become a colossal marketing opportunity to showcase innovative campaigns and engage the largest possible audience."/>
            <p:cNvSpPr txBox="1"/>
            <p:nvPr/>
          </p:nvSpPr>
          <p:spPr>
            <a:xfrm>
              <a:off x="2988747" y="-15239"/>
              <a:ext cx="6295625"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ts val="3500"/>
                </a:lnSpc>
                <a:spcBef>
                  <a:spcPts val="0"/>
                </a:spcBef>
                <a:defRPr i="1" sz="1466">
                  <a:latin typeface="+mj-lt"/>
                  <a:ea typeface="+mj-ea"/>
                  <a:cs typeface="+mj-cs"/>
                  <a:sym typeface="Helvetica"/>
                </a:defRPr>
              </a:lvl1pPr>
            </a:lstStyle>
            <a:p>
              <a:pPr/>
              <a:r>
                <a:t>As the most anticipated televised event in the U.S., the Super Bowl has become a colossal marketing opportunity to showcase innovative campaigns and engage the largest possible audience.</a:t>
              </a:r>
            </a:p>
          </p:txBody>
        </p:sp>
      </p:grpSp>
      <p:sp>
        <p:nvSpPr>
          <p:cNvPr id="266" name="Effective marketing offers real value to real people in real time.…"/>
          <p:cNvSpPr txBox="1"/>
          <p:nvPr/>
        </p:nvSpPr>
        <p:spPr>
          <a:xfrm>
            <a:off x="13941167" y="1625119"/>
            <a:ext cx="7682907" cy="27406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800"/>
              </a:lnSpc>
              <a:spcBef>
                <a:spcPts val="0"/>
              </a:spcBef>
              <a:defRPr sz="2000"/>
            </a:pPr>
            <a:r>
              <a:t>Effective marketing offers real value to real people in real time.</a:t>
            </a:r>
          </a:p>
          <a:p>
            <a:pPr defTabSz="457200">
              <a:lnSpc>
                <a:spcPts val="3800"/>
              </a:lnSpc>
              <a:spcBef>
                <a:spcPts val="0"/>
              </a:spcBef>
              <a:defRPr sz="2000"/>
            </a:pPr>
            <a:r>
              <a:t>Achieving this requires complementary ingredient parts of both precision and empathy, applied at scale. This month, we put the spotlight on brands delivering on this promise through the nation’s largest sporting event. The examples below are handpicked to inspire new ideas at varying levels of complexity. They have been tagged based on RAPP’s assessment of modern marketing capability, the CMR Index (CMRi).</a:t>
            </a:r>
          </a:p>
        </p:txBody>
      </p:sp>
      <p:sp>
        <p:nvSpPr>
          <p:cNvPr id="267" name="Shape 224">
            <a:hlinkClick r:id="rId6" invalidUrl="" action="" tgtFrame="" tooltip="" history="1" highlightClick="0" endSnd="0"/>
          </p:cNvPr>
          <p:cNvSpPr txBox="1"/>
          <p:nvPr/>
        </p:nvSpPr>
        <p:spPr>
          <a:xfrm>
            <a:off x="13941167" y="4463252"/>
            <a:ext cx="7748431" cy="1868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spcBef>
                <a:spcPts val="0"/>
              </a:spcBef>
              <a:defRPr b="1" sz="1300"/>
            </a:pPr>
            <a:r>
              <a:t>MOUNTAIN DEW</a:t>
            </a:r>
          </a:p>
          <a:p>
            <a:pPr defTabSz="457200">
              <a:lnSpc>
                <a:spcPct val="120000"/>
              </a:lnSpc>
              <a:spcBef>
                <a:spcPts val="0"/>
              </a:spcBef>
              <a:defRPr sz="1300"/>
            </a:pPr>
          </a:p>
          <a:p>
            <a:pPr defTabSz="457200">
              <a:lnSpc>
                <a:spcPct val="120000"/>
              </a:lnSpc>
              <a:spcBef>
                <a:spcPts val="0"/>
              </a:spcBef>
              <a:defRPr sz="1300"/>
            </a:pPr>
            <a:r>
              <a:t>In an effort to reach its younger, social media-driven audiences, MTN DEW recently kicked off an omni-channel campaign, </a:t>
            </a:r>
            <a:r>
              <a:rPr b="1"/>
              <a:t>Zero Sugar</a:t>
            </a:r>
            <a:r>
              <a:t>, to extend its media strategy to Instagram, Snapchat and TikTok. Capitalizing on Snapchat’s popularity, MTN DEW released an augmented reality filter to allow users to overlay themselves into a scene from its TV commercial, adopted from the classic movie </a:t>
            </a:r>
            <a:r>
              <a:t>The Shining.</a:t>
            </a:r>
            <a:r>
              <a:t> TikTok, in parallel, also urges users to complete a dance challenge with its “twin” tool.</a:t>
            </a:r>
          </a:p>
        </p:txBody>
      </p:sp>
      <p:sp>
        <p:nvSpPr>
          <p:cNvPr id="268" name="Connected devices allowing for the efficient exchange of data to facilitate consumer engagement"/>
          <p:cNvSpPr txBox="1"/>
          <p:nvPr/>
        </p:nvSpPr>
        <p:spPr>
          <a:xfrm>
            <a:off x="19387859" y="-1334728"/>
            <a:ext cx="3995342"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000">
                <a:latin typeface="Garamond"/>
                <a:ea typeface="Garamond"/>
                <a:cs typeface="Garamond"/>
                <a:sym typeface="Garamond"/>
              </a:defRPr>
            </a:lvl1pPr>
          </a:lstStyle>
          <a:p>
            <a:pPr/>
            <a:r>
              <a:t>Connected devices allowing for the efficient exchange of data to facilitate consumer engagement</a:t>
            </a:r>
          </a:p>
        </p:txBody>
      </p:sp>
      <p:pic>
        <p:nvPicPr>
          <p:cNvPr id="269" name="Image" descr="Image"/>
          <p:cNvPicPr>
            <a:picLocks noChangeAspect="1"/>
          </p:cNvPicPr>
          <p:nvPr/>
        </p:nvPicPr>
        <p:blipFill>
          <a:blip r:embed="rId7">
            <a:extLst/>
          </a:blip>
          <a:stretch>
            <a:fillRect/>
          </a:stretch>
        </p:blipFill>
        <p:spPr>
          <a:xfrm>
            <a:off x="20357002" y="12738079"/>
            <a:ext cx="322068" cy="322069"/>
          </a:xfrm>
          <a:prstGeom prst="rect">
            <a:avLst/>
          </a:prstGeom>
          <a:ln w="12700">
            <a:miter lim="400000"/>
          </a:ln>
        </p:spPr>
      </p:pic>
      <p:pic>
        <p:nvPicPr>
          <p:cNvPr id="270" name="icons8-time_search.png" descr="icons8-time_search.png"/>
          <p:cNvPicPr>
            <a:picLocks noChangeAspect="1"/>
          </p:cNvPicPr>
          <p:nvPr/>
        </p:nvPicPr>
        <p:blipFill>
          <a:blip r:embed="rId8">
            <a:extLst/>
          </a:blip>
          <a:stretch>
            <a:fillRect/>
          </a:stretch>
        </p:blipFill>
        <p:spPr>
          <a:xfrm>
            <a:off x="5113316" y="9881731"/>
            <a:ext cx="342713" cy="342714"/>
          </a:xfrm>
          <a:prstGeom prst="rect">
            <a:avLst/>
          </a:prstGeom>
          <a:ln w="12700">
            <a:miter lim="400000"/>
          </a:ln>
        </p:spPr>
      </p:pic>
      <p:sp>
        <p:nvSpPr>
          <p:cNvPr id="271" name="Shape 222">
            <a:hlinkClick r:id="rId9" invalidUrl="" action="" tgtFrame="" tooltip="" history="1" highlightClick="0" endSnd="0"/>
          </p:cNvPr>
          <p:cNvSpPr txBox="1"/>
          <p:nvPr/>
        </p:nvSpPr>
        <p:spPr>
          <a:xfrm>
            <a:off x="635064" y="7291270"/>
            <a:ext cx="5597077" cy="2903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20000"/>
              </a:lnSpc>
              <a:spcBef>
                <a:spcPts val="0"/>
              </a:spcBef>
              <a:defRPr b="1" sz="1300"/>
            </a:pPr>
            <a:r>
              <a:t>PORSCHE TAYCAN</a:t>
            </a:r>
          </a:p>
          <a:p>
            <a:pPr>
              <a:lnSpc>
                <a:spcPct val="120000"/>
              </a:lnSpc>
              <a:spcBef>
                <a:spcPts val="0"/>
              </a:spcBef>
              <a:defRPr b="1" sz="1300"/>
            </a:pPr>
          </a:p>
          <a:p>
            <a:pPr defTabSz="457200">
              <a:lnSpc>
                <a:spcPct val="120000"/>
              </a:lnSpc>
              <a:spcBef>
                <a:spcPts val="0"/>
              </a:spcBef>
              <a:defRPr sz="1300"/>
            </a:pPr>
            <a:r>
              <a:t>Porsche returned to the Super Bowl after a 23-year hiatus, airing a spot that promoted its first electric vehicle (EV), the Taycan. Though the Super Bowl is no stranger to airing EV spots, previously advertised cars have often been treated as cutting-edge inventions serving more as novelties. Nonetheless, Porsche is pioneering the revolutionary concept of advertising the Taycan as a functional, purchasable vehicle while reminding consumers that are alternatives to Tesla. More than just boosting Taycan’s sales, the ad embodied the automaker’s vision and attempt at embracing and promoting “the era of electric mobility.”</a:t>
            </a:r>
          </a:p>
        </p:txBody>
      </p:sp>
      <p:grpSp>
        <p:nvGrpSpPr>
          <p:cNvPr id="274" name="Group"/>
          <p:cNvGrpSpPr/>
          <p:nvPr/>
        </p:nvGrpSpPr>
        <p:grpSpPr>
          <a:xfrm>
            <a:off x="20412358" y="6498472"/>
            <a:ext cx="571924" cy="571924"/>
            <a:chOff x="0" y="0"/>
            <a:chExt cx="571922" cy="571922"/>
          </a:xfrm>
        </p:grpSpPr>
        <p:sp>
          <p:nvSpPr>
            <p:cNvPr id="272" name="Circle"/>
            <p:cNvSpPr/>
            <p:nvPr/>
          </p:nvSpPr>
          <p:spPr>
            <a:xfrm>
              <a:off x="0" y="0"/>
              <a:ext cx="571923" cy="5719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273" name="icons8-sales_channels.png" descr="icons8-sales_channels.png"/>
            <p:cNvPicPr>
              <a:picLocks noChangeAspect="1"/>
            </p:cNvPicPr>
            <p:nvPr/>
          </p:nvPicPr>
          <p:blipFill>
            <a:blip r:embed="rId10">
              <a:extLst/>
            </a:blip>
            <a:stretch>
              <a:fillRect/>
            </a:stretch>
          </p:blipFill>
          <p:spPr>
            <a:xfrm>
              <a:off x="39443" y="49303"/>
              <a:ext cx="493038" cy="493038"/>
            </a:xfrm>
            <a:prstGeom prst="rect">
              <a:avLst/>
            </a:prstGeom>
            <a:ln w="12700" cap="flat">
              <a:noFill/>
              <a:miter lim="400000"/>
            </a:ln>
            <a:effectLst/>
          </p:spPr>
        </p:pic>
      </p:grpSp>
      <p:grpSp>
        <p:nvGrpSpPr>
          <p:cNvPr id="277" name="Group"/>
          <p:cNvGrpSpPr/>
          <p:nvPr/>
        </p:nvGrpSpPr>
        <p:grpSpPr>
          <a:xfrm>
            <a:off x="19699245" y="6498472"/>
            <a:ext cx="571924" cy="571924"/>
            <a:chOff x="0" y="0"/>
            <a:chExt cx="571922" cy="571922"/>
          </a:xfrm>
        </p:grpSpPr>
        <p:sp>
          <p:nvSpPr>
            <p:cNvPr id="275" name="Circle"/>
            <p:cNvSpPr/>
            <p:nvPr/>
          </p:nvSpPr>
          <p:spPr>
            <a:xfrm>
              <a:off x="0" y="0"/>
              <a:ext cx="571923" cy="5719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276" name="icons8-time_search.png" descr="icons8-time_search.png"/>
            <p:cNvPicPr>
              <a:picLocks noChangeAspect="1"/>
            </p:cNvPicPr>
            <p:nvPr/>
          </p:nvPicPr>
          <p:blipFill>
            <a:blip r:embed="rId8">
              <a:extLst/>
            </a:blip>
            <a:srcRect l="0" t="0" r="0" b="0"/>
            <a:stretch>
              <a:fillRect/>
            </a:stretch>
          </p:blipFill>
          <p:spPr>
            <a:xfrm>
              <a:off x="36130" y="39443"/>
              <a:ext cx="493038" cy="493038"/>
            </a:xfrm>
            <a:prstGeom prst="rect">
              <a:avLst/>
            </a:prstGeom>
            <a:ln w="12700" cap="flat">
              <a:noFill/>
              <a:miter lim="400000"/>
            </a:ln>
            <a:effectLst/>
          </p:spPr>
        </p:pic>
      </p:grpSp>
      <p:grpSp>
        <p:nvGrpSpPr>
          <p:cNvPr id="280" name="Group"/>
          <p:cNvGrpSpPr/>
          <p:nvPr/>
        </p:nvGrpSpPr>
        <p:grpSpPr>
          <a:xfrm>
            <a:off x="21121073" y="6498472"/>
            <a:ext cx="571924" cy="571924"/>
            <a:chOff x="0" y="0"/>
            <a:chExt cx="571922" cy="571922"/>
          </a:xfrm>
        </p:grpSpPr>
        <p:sp>
          <p:nvSpPr>
            <p:cNvPr id="278" name="Circle"/>
            <p:cNvSpPr/>
            <p:nvPr/>
          </p:nvSpPr>
          <p:spPr>
            <a:xfrm>
              <a:off x="0" y="0"/>
              <a:ext cx="571923" cy="5719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279" name="Image" descr="Image"/>
            <p:cNvPicPr>
              <a:picLocks noChangeAspect="1"/>
            </p:cNvPicPr>
            <p:nvPr/>
          </p:nvPicPr>
          <p:blipFill>
            <a:blip r:embed="rId7">
              <a:extLst/>
            </a:blip>
            <a:stretch>
              <a:fillRect/>
            </a:stretch>
          </p:blipFill>
          <p:spPr>
            <a:xfrm>
              <a:off x="50902" y="48543"/>
              <a:ext cx="483460" cy="483460"/>
            </a:xfrm>
            <a:prstGeom prst="rect">
              <a:avLst/>
            </a:prstGeom>
            <a:ln w="12700" cap="flat">
              <a:noFill/>
              <a:miter lim="400000"/>
            </a:ln>
            <a:effectLst/>
          </p:spPr>
        </p:pic>
      </p:grpSp>
      <p:grpSp>
        <p:nvGrpSpPr>
          <p:cNvPr id="283" name="Group"/>
          <p:cNvGrpSpPr/>
          <p:nvPr/>
        </p:nvGrpSpPr>
        <p:grpSpPr>
          <a:xfrm>
            <a:off x="21121072" y="12510186"/>
            <a:ext cx="571501" cy="571501"/>
            <a:chOff x="0" y="0"/>
            <a:chExt cx="571500" cy="571499"/>
          </a:xfrm>
        </p:grpSpPr>
        <p:sp>
          <p:nvSpPr>
            <p:cNvPr id="281" name="Circle"/>
            <p:cNvSpPr/>
            <p:nvPr/>
          </p:nvSpPr>
          <p:spPr>
            <a:xfrm>
              <a:off x="0" y="0"/>
              <a:ext cx="571500" cy="571500"/>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282" name="Image" descr="Image"/>
            <p:cNvPicPr>
              <a:picLocks noChangeAspect="1"/>
            </p:cNvPicPr>
            <p:nvPr/>
          </p:nvPicPr>
          <p:blipFill>
            <a:blip r:embed="rId7">
              <a:extLst/>
            </a:blip>
            <a:stretch>
              <a:fillRect/>
            </a:stretch>
          </p:blipFill>
          <p:spPr>
            <a:xfrm>
              <a:off x="50865" y="48507"/>
              <a:ext cx="483102" cy="483102"/>
            </a:xfrm>
            <a:prstGeom prst="rect">
              <a:avLst/>
            </a:prstGeom>
            <a:ln w="12700" cap="flat">
              <a:noFill/>
              <a:miter lim="400000"/>
            </a:ln>
            <a:effectLst/>
          </p:spPr>
        </p:pic>
      </p:grpSp>
      <p:grpSp>
        <p:nvGrpSpPr>
          <p:cNvPr id="286" name="Group"/>
          <p:cNvGrpSpPr/>
          <p:nvPr/>
        </p:nvGrpSpPr>
        <p:grpSpPr>
          <a:xfrm>
            <a:off x="19704067" y="12514177"/>
            <a:ext cx="571501" cy="571501"/>
            <a:chOff x="0" y="0"/>
            <a:chExt cx="571500" cy="571499"/>
          </a:xfrm>
        </p:grpSpPr>
        <p:sp>
          <p:nvSpPr>
            <p:cNvPr id="284" name="Circle"/>
            <p:cNvSpPr/>
            <p:nvPr/>
          </p:nvSpPr>
          <p:spPr>
            <a:xfrm>
              <a:off x="0" y="0"/>
              <a:ext cx="571500" cy="571500"/>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285" name="icons8-client_management.png" descr="icons8-client_management.png"/>
            <p:cNvPicPr>
              <a:picLocks noChangeAspect="1"/>
            </p:cNvPicPr>
            <p:nvPr/>
          </p:nvPicPr>
          <p:blipFill>
            <a:blip r:embed="rId11">
              <a:extLst/>
            </a:blip>
            <a:stretch>
              <a:fillRect/>
            </a:stretch>
          </p:blipFill>
          <p:spPr>
            <a:xfrm>
              <a:off x="48242" y="42929"/>
              <a:ext cx="492673" cy="492674"/>
            </a:xfrm>
            <a:prstGeom prst="rect">
              <a:avLst/>
            </a:prstGeom>
            <a:ln w="12700" cap="flat">
              <a:noFill/>
              <a:miter lim="400000"/>
            </a:ln>
            <a:effectLst/>
          </p:spPr>
        </p:pic>
      </p:grpSp>
      <p:grpSp>
        <p:nvGrpSpPr>
          <p:cNvPr id="289" name="Group"/>
          <p:cNvGrpSpPr/>
          <p:nvPr/>
        </p:nvGrpSpPr>
        <p:grpSpPr>
          <a:xfrm>
            <a:off x="20412358" y="12515019"/>
            <a:ext cx="571501" cy="569816"/>
            <a:chOff x="0" y="0"/>
            <a:chExt cx="571500" cy="569815"/>
          </a:xfrm>
        </p:grpSpPr>
        <p:sp>
          <p:nvSpPr>
            <p:cNvPr id="287" name="Circle"/>
            <p:cNvSpPr/>
            <p:nvPr/>
          </p:nvSpPr>
          <p:spPr>
            <a:xfrm>
              <a:off x="1684" y="0"/>
              <a:ext cx="569817" cy="569816"/>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288" name="Image" descr="Image"/>
            <p:cNvPicPr>
              <a:picLocks noChangeAspect="1"/>
            </p:cNvPicPr>
            <p:nvPr/>
          </p:nvPicPr>
          <p:blipFill>
            <a:blip r:embed="rId12">
              <a:extLst/>
            </a:blip>
            <a:srcRect l="0" t="0" r="0" b="0"/>
            <a:stretch>
              <a:fillRect/>
            </a:stretch>
          </p:blipFill>
          <p:spPr>
            <a:xfrm>
              <a:off x="0" y="8237"/>
              <a:ext cx="560090" cy="560091"/>
            </a:xfrm>
            <a:prstGeom prst="rect">
              <a:avLst/>
            </a:prstGeom>
            <a:ln w="12700" cap="flat">
              <a:noFill/>
              <a:miter lim="400000"/>
            </a:ln>
            <a:effectLst/>
          </p:spPr>
        </p:pic>
      </p:grpSp>
      <p:grpSp>
        <p:nvGrpSpPr>
          <p:cNvPr id="292" name="Group"/>
          <p:cNvGrpSpPr/>
          <p:nvPr/>
        </p:nvGrpSpPr>
        <p:grpSpPr>
          <a:xfrm>
            <a:off x="4729423" y="12482516"/>
            <a:ext cx="571501" cy="571501"/>
            <a:chOff x="0" y="0"/>
            <a:chExt cx="571500" cy="571499"/>
          </a:xfrm>
        </p:grpSpPr>
        <p:sp>
          <p:nvSpPr>
            <p:cNvPr id="290" name="Circle"/>
            <p:cNvSpPr/>
            <p:nvPr/>
          </p:nvSpPr>
          <p:spPr>
            <a:xfrm>
              <a:off x="0" y="0"/>
              <a:ext cx="571500" cy="571500"/>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291" name="icons8-innovation.png" descr="icons8-innovation.png"/>
            <p:cNvPicPr>
              <a:picLocks noChangeAspect="1"/>
            </p:cNvPicPr>
            <p:nvPr/>
          </p:nvPicPr>
          <p:blipFill>
            <a:blip r:embed="rId13">
              <a:extLst/>
            </a:blip>
            <a:stretch>
              <a:fillRect/>
            </a:stretch>
          </p:blipFill>
          <p:spPr>
            <a:xfrm>
              <a:off x="49267" y="39413"/>
              <a:ext cx="492673" cy="492673"/>
            </a:xfrm>
            <a:prstGeom prst="rect">
              <a:avLst/>
            </a:prstGeom>
            <a:ln w="12700" cap="flat">
              <a:noFill/>
              <a:miter lim="400000"/>
            </a:ln>
            <a:effectLst/>
          </p:spPr>
        </p:pic>
      </p:grpSp>
      <p:grpSp>
        <p:nvGrpSpPr>
          <p:cNvPr id="295" name="Group"/>
          <p:cNvGrpSpPr/>
          <p:nvPr/>
        </p:nvGrpSpPr>
        <p:grpSpPr>
          <a:xfrm>
            <a:off x="5492243" y="12482516"/>
            <a:ext cx="571501" cy="571501"/>
            <a:chOff x="0" y="0"/>
            <a:chExt cx="571500" cy="571499"/>
          </a:xfrm>
        </p:grpSpPr>
        <p:sp>
          <p:nvSpPr>
            <p:cNvPr id="293" name="Circle"/>
            <p:cNvSpPr/>
            <p:nvPr/>
          </p:nvSpPr>
          <p:spPr>
            <a:xfrm>
              <a:off x="0" y="0"/>
              <a:ext cx="571500" cy="571500"/>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294" name="icons8-sort_up.png" descr="icons8-sort_up.png"/>
            <p:cNvPicPr>
              <a:picLocks noChangeAspect="1"/>
            </p:cNvPicPr>
            <p:nvPr/>
          </p:nvPicPr>
          <p:blipFill>
            <a:blip r:embed="rId14">
              <a:extLst/>
            </a:blip>
            <a:stretch>
              <a:fillRect/>
            </a:stretch>
          </p:blipFill>
          <p:spPr>
            <a:xfrm>
              <a:off x="60415" y="60415"/>
              <a:ext cx="450670" cy="450670"/>
            </a:xfrm>
            <a:prstGeom prst="rect">
              <a:avLst/>
            </a:prstGeom>
            <a:ln w="12700" cap="flat">
              <a:noFill/>
              <a:miter lim="400000"/>
            </a:ln>
            <a:effectLst/>
          </p:spPr>
        </p:pic>
      </p:grpSp>
      <p:grpSp>
        <p:nvGrpSpPr>
          <p:cNvPr id="298" name="Group"/>
          <p:cNvGrpSpPr/>
          <p:nvPr/>
        </p:nvGrpSpPr>
        <p:grpSpPr>
          <a:xfrm>
            <a:off x="3966603" y="12482516"/>
            <a:ext cx="571501" cy="571501"/>
            <a:chOff x="0" y="0"/>
            <a:chExt cx="571500" cy="571499"/>
          </a:xfrm>
        </p:grpSpPr>
        <p:sp>
          <p:nvSpPr>
            <p:cNvPr id="296" name="Circle"/>
            <p:cNvSpPr/>
            <p:nvPr/>
          </p:nvSpPr>
          <p:spPr>
            <a:xfrm>
              <a:off x="0" y="0"/>
              <a:ext cx="571500" cy="571500"/>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297" name="icons8-infinity.png" descr="icons8-infinity.png"/>
            <p:cNvPicPr>
              <a:picLocks noChangeAspect="1"/>
            </p:cNvPicPr>
            <p:nvPr/>
          </p:nvPicPr>
          <p:blipFill>
            <a:blip r:embed="rId15">
              <a:extLst/>
            </a:blip>
            <a:stretch>
              <a:fillRect/>
            </a:stretch>
          </p:blipFill>
          <p:spPr>
            <a:xfrm>
              <a:off x="34114" y="53176"/>
              <a:ext cx="469676" cy="469676"/>
            </a:xfrm>
            <a:prstGeom prst="rect">
              <a:avLst/>
            </a:prstGeom>
            <a:ln w="12700" cap="flat">
              <a:noFill/>
              <a:miter lim="400000"/>
            </a:ln>
            <a:effectLst/>
          </p:spPr>
        </p:pic>
      </p:grpSp>
      <p:grpSp>
        <p:nvGrpSpPr>
          <p:cNvPr id="301" name="Group"/>
          <p:cNvGrpSpPr/>
          <p:nvPr/>
        </p:nvGrpSpPr>
        <p:grpSpPr>
          <a:xfrm>
            <a:off x="5492243" y="9870529"/>
            <a:ext cx="571501" cy="569817"/>
            <a:chOff x="0" y="0"/>
            <a:chExt cx="571500" cy="569815"/>
          </a:xfrm>
        </p:grpSpPr>
        <p:sp>
          <p:nvSpPr>
            <p:cNvPr id="299" name="Circle"/>
            <p:cNvSpPr/>
            <p:nvPr/>
          </p:nvSpPr>
          <p:spPr>
            <a:xfrm>
              <a:off x="1684" y="0"/>
              <a:ext cx="569817" cy="569816"/>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00" name="Image" descr="Image"/>
            <p:cNvPicPr>
              <a:picLocks noChangeAspect="1"/>
            </p:cNvPicPr>
            <p:nvPr/>
          </p:nvPicPr>
          <p:blipFill>
            <a:blip r:embed="rId12">
              <a:extLst/>
            </a:blip>
            <a:srcRect l="0" t="0" r="0" b="0"/>
            <a:stretch>
              <a:fillRect/>
            </a:stretch>
          </p:blipFill>
          <p:spPr>
            <a:xfrm>
              <a:off x="0" y="8237"/>
              <a:ext cx="560090" cy="560091"/>
            </a:xfrm>
            <a:prstGeom prst="rect">
              <a:avLst/>
            </a:prstGeom>
            <a:ln w="12700" cap="flat">
              <a:noFill/>
              <a:miter lim="400000"/>
            </a:ln>
            <a:effectLst/>
          </p:spPr>
        </p:pic>
      </p:grpSp>
      <p:grpSp>
        <p:nvGrpSpPr>
          <p:cNvPr id="304" name="Group"/>
          <p:cNvGrpSpPr/>
          <p:nvPr/>
        </p:nvGrpSpPr>
        <p:grpSpPr>
          <a:xfrm>
            <a:off x="4770418" y="9870529"/>
            <a:ext cx="571501" cy="571501"/>
            <a:chOff x="0" y="0"/>
            <a:chExt cx="571500" cy="571499"/>
          </a:xfrm>
        </p:grpSpPr>
        <p:sp>
          <p:nvSpPr>
            <p:cNvPr id="302" name="Circle"/>
            <p:cNvSpPr/>
            <p:nvPr/>
          </p:nvSpPr>
          <p:spPr>
            <a:xfrm>
              <a:off x="0" y="0"/>
              <a:ext cx="571500" cy="571500"/>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03" name="Image" descr="Image"/>
            <p:cNvPicPr>
              <a:picLocks noChangeAspect="1"/>
            </p:cNvPicPr>
            <p:nvPr/>
          </p:nvPicPr>
          <p:blipFill>
            <a:blip r:embed="rId7">
              <a:extLst/>
            </a:blip>
            <a:stretch>
              <a:fillRect/>
            </a:stretch>
          </p:blipFill>
          <p:spPr>
            <a:xfrm>
              <a:off x="50865" y="48507"/>
              <a:ext cx="483102" cy="483102"/>
            </a:xfrm>
            <a:prstGeom prst="rect">
              <a:avLst/>
            </a:prstGeom>
            <a:ln w="12700" cap="flat">
              <a:noFill/>
              <a:miter lim="400000"/>
            </a:ln>
            <a:effectLst/>
          </p:spPr>
        </p:pic>
      </p:grpSp>
      <p:pic>
        <p:nvPicPr>
          <p:cNvPr id="305" name="Image" descr="Image">
            <a:hlinkClick r:id="rId9" invalidUrl="" action="" tgtFrame="" tooltip="" history="1" highlightClick="0" endSnd="0"/>
          </p:cNvPr>
          <p:cNvPicPr>
            <a:picLocks noChangeAspect="1"/>
          </p:cNvPicPr>
          <p:nvPr/>
        </p:nvPicPr>
        <p:blipFill>
          <a:blip r:embed="rId16">
            <a:extLst/>
          </a:blip>
          <a:srcRect l="10716" t="888" r="55774" b="888"/>
          <a:stretch>
            <a:fillRect/>
          </a:stretch>
        </p:blipFill>
        <p:spPr>
          <a:xfrm>
            <a:off x="6214068" y="7333204"/>
            <a:ext cx="3582559" cy="5906903"/>
          </a:xfrm>
          <a:prstGeom prst="rect">
            <a:avLst/>
          </a:prstGeom>
          <a:ln w="12700">
            <a:miter lim="400000"/>
          </a:ln>
        </p:spPr>
      </p:pic>
      <p:pic>
        <p:nvPicPr>
          <p:cNvPr id="306" name="Image" descr="Image">
            <a:hlinkClick r:id="rId2" invalidUrl="" action="" tgtFrame="" tooltip="" history="1" highlightClick="0" endSnd="0"/>
          </p:cNvPr>
          <p:cNvPicPr>
            <a:picLocks noChangeAspect="1"/>
          </p:cNvPicPr>
          <p:nvPr/>
        </p:nvPicPr>
        <p:blipFill>
          <a:blip r:embed="rId17">
            <a:extLst/>
          </a:blip>
          <a:srcRect l="49175" t="0" r="8403" b="0"/>
          <a:stretch>
            <a:fillRect/>
          </a:stretch>
        </p:blipFill>
        <p:spPr>
          <a:xfrm>
            <a:off x="9908839" y="7333204"/>
            <a:ext cx="3692729" cy="5906903"/>
          </a:xfrm>
          <a:prstGeom prst="rect">
            <a:avLst/>
          </a:prstGeom>
          <a:ln w="12700">
            <a:miter lim="400000"/>
          </a:ln>
        </p:spPr>
      </p:pic>
      <p:pic>
        <p:nvPicPr>
          <p:cNvPr id="307" name="Image" descr="Image"/>
          <p:cNvPicPr>
            <a:picLocks noChangeAspect="1"/>
          </p:cNvPicPr>
          <p:nvPr/>
        </p:nvPicPr>
        <p:blipFill>
          <a:blip r:embed="rId18">
            <a:extLst/>
          </a:blip>
          <a:srcRect l="0" t="4794" r="0" b="14944"/>
          <a:stretch>
            <a:fillRect/>
          </a:stretch>
        </p:blipFill>
        <p:spPr>
          <a:xfrm>
            <a:off x="13958924" y="7324743"/>
            <a:ext cx="7748431" cy="3143201"/>
          </a:xfrm>
          <a:prstGeom prst="rect">
            <a:avLst/>
          </a:prstGeom>
          <a:ln w="12700">
            <a:miter lim="400000"/>
          </a:ln>
        </p:spPr>
      </p:pic>
      <p:pic>
        <p:nvPicPr>
          <p:cNvPr id="308" name="Image" descr="Image"/>
          <p:cNvPicPr>
            <a:picLocks noChangeAspect="1"/>
          </p:cNvPicPr>
          <p:nvPr/>
        </p:nvPicPr>
        <p:blipFill>
          <a:blip r:embed="rId19">
            <a:extLst/>
          </a:blip>
          <a:srcRect l="0" t="306" r="0" b="7462"/>
          <a:stretch>
            <a:fillRect/>
          </a:stretch>
        </p:blipFill>
        <p:spPr>
          <a:xfrm>
            <a:off x="645603" y="234642"/>
            <a:ext cx="12951071" cy="696162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0" name="WHITE YELLOW RIGHT.jpg" descr="WHITE YELLOW RIGHT.jpg"/>
          <p:cNvPicPr>
            <a:picLocks noChangeAspect="1"/>
          </p:cNvPicPr>
          <p:nvPr/>
        </p:nvPicPr>
        <p:blipFill>
          <a:blip r:embed="rId3">
            <a:extLst/>
          </a:blip>
          <a:stretch>
            <a:fillRect/>
          </a:stretch>
        </p:blipFill>
        <p:spPr>
          <a:xfrm flipH="1" rot="10800000">
            <a:off x="0" y="0"/>
            <a:ext cx="24384001" cy="13716001"/>
          </a:xfrm>
          <a:prstGeom prst="rect">
            <a:avLst/>
          </a:prstGeom>
          <a:ln w="12700">
            <a:miter lim="400000"/>
          </a:ln>
        </p:spPr>
      </p:pic>
      <p:sp>
        <p:nvSpPr>
          <p:cNvPr id="471" name="PIZZA HUT…"/>
          <p:cNvSpPr txBox="1"/>
          <p:nvPr/>
        </p:nvSpPr>
        <p:spPr>
          <a:xfrm>
            <a:off x="2080961" y="5004306"/>
            <a:ext cx="9775508" cy="37581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spcBef>
                <a:spcPts val="0"/>
              </a:spcBef>
              <a:defRPr b="1" sz="2000"/>
            </a:pPr>
            <a:r>
              <a:t>PIZZA HUT</a:t>
            </a:r>
          </a:p>
          <a:p>
            <a:pPr>
              <a:lnSpc>
                <a:spcPct val="120000"/>
              </a:lnSpc>
              <a:spcBef>
                <a:spcPts val="0"/>
              </a:spcBef>
              <a:defRPr b="1" sz="2000"/>
            </a:pPr>
          </a:p>
          <a:p>
            <a:pPr defTabSz="457200">
              <a:lnSpc>
                <a:spcPct val="120000"/>
              </a:lnSpc>
              <a:spcBef>
                <a:spcPts val="0"/>
              </a:spcBef>
              <a:defRPr sz="2000">
                <a:latin typeface="+mj-lt"/>
                <a:ea typeface="+mj-ea"/>
                <a:cs typeface="+mj-cs"/>
                <a:sym typeface="Helvetica"/>
              </a:defRPr>
            </a:pPr>
            <a:r>
              <a:t>As the official sponsor of the NFL, the pizza chain wanted to “over-deliver” its brand promise, keeping the customer at the heart of everything throughout the 2019 season. Not only did it provide loyalty members who ordered on Super Bowl Sunday with exclusive deals on </a:t>
            </a:r>
            <a:r>
              <a:rPr u="sng">
                <a:solidFill>
                  <a:srgbClr val="0000FF"/>
                </a:solidFill>
                <a:uFill>
                  <a:solidFill>
                    <a:srgbClr val="0000FF"/>
                  </a:solidFill>
                </a:uFill>
                <a:hlinkClick r:id="rId4" invalidUrl="" action="" tgtFrame="" tooltip="" history="1" highlightClick="0" endSnd="0"/>
              </a:rPr>
              <a:t>NFLshop.com</a:t>
            </a:r>
            <a:r>
              <a:t>, Pizza Hut also paraded a fleet of limited-edition delivery vehicles around Atlanta, offering “Super Bowl-level” surprises to local fans during the week of the event. To top it off, Pizza Hut launched </a:t>
            </a:r>
            <a:r>
              <a:rPr b="1"/>
              <a:t>Game Plan </a:t>
            </a:r>
            <a:r>
              <a:t>to allow customers to receive timely exclusive pizza offers via “kickoff reminders” and enjoy a game of cornhole at home via advanced augmented reality.</a:t>
            </a:r>
          </a:p>
        </p:txBody>
      </p:sp>
      <p:sp>
        <p:nvSpPr>
          <p:cNvPr id="472" name="Source: https://www.bandt.com.au/vmo-partners-movember-foundation/"/>
          <p:cNvSpPr txBox="1"/>
          <p:nvPr/>
        </p:nvSpPr>
        <p:spPr>
          <a:xfrm>
            <a:off x="-6974" y="13450413"/>
            <a:ext cx="5088179" cy="29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
            </a:pPr>
            <a:r>
              <a:t>Source: </a:t>
            </a:r>
            <a:r>
              <a:rPr u="sng">
                <a:solidFill>
                  <a:srgbClr val="0000FF"/>
                </a:solidFill>
                <a:uFill>
                  <a:solidFill>
                    <a:srgbClr val="0000FF"/>
                  </a:solidFill>
                </a:uFill>
                <a:hlinkClick r:id="rId5" invalidUrl="" action="" tgtFrame="" tooltip="" history="1" highlightClick="0" endSnd="0"/>
              </a:rPr>
              <a:t>https://www.bandt.com.au/vmo-partners-movember-foundation/</a:t>
            </a:r>
            <a:r>
              <a:t> </a:t>
            </a:r>
          </a:p>
        </p:txBody>
      </p:sp>
      <p:grpSp>
        <p:nvGrpSpPr>
          <p:cNvPr id="475" name="Group"/>
          <p:cNvGrpSpPr/>
          <p:nvPr/>
        </p:nvGrpSpPr>
        <p:grpSpPr>
          <a:xfrm>
            <a:off x="9345197" y="8838070"/>
            <a:ext cx="1118023" cy="1118024"/>
            <a:chOff x="0" y="0"/>
            <a:chExt cx="1118022" cy="1118022"/>
          </a:xfrm>
        </p:grpSpPr>
        <p:sp>
          <p:nvSpPr>
            <p:cNvPr id="473"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74" name="Image" descr="Image"/>
            <p:cNvPicPr>
              <a:picLocks noChangeAspect="1"/>
            </p:cNvPicPr>
            <p:nvPr/>
          </p:nvPicPr>
          <p:blipFill>
            <a:blip r:embed="rId6">
              <a:extLst/>
            </a:blip>
            <a:stretch>
              <a:fillRect/>
            </a:stretch>
          </p:blipFill>
          <p:spPr>
            <a:xfrm>
              <a:off x="99507" y="94895"/>
              <a:ext cx="945089" cy="945090"/>
            </a:xfrm>
            <a:prstGeom prst="rect">
              <a:avLst/>
            </a:prstGeom>
            <a:ln w="12700" cap="flat">
              <a:noFill/>
              <a:miter lim="400000"/>
            </a:ln>
            <a:effectLst/>
          </p:spPr>
        </p:pic>
      </p:grpSp>
      <p:grpSp>
        <p:nvGrpSpPr>
          <p:cNvPr id="478" name="Group"/>
          <p:cNvGrpSpPr/>
          <p:nvPr/>
        </p:nvGrpSpPr>
        <p:grpSpPr>
          <a:xfrm>
            <a:off x="7867315" y="8838070"/>
            <a:ext cx="1118024" cy="1118024"/>
            <a:chOff x="0" y="0"/>
            <a:chExt cx="1118022" cy="1118022"/>
          </a:xfrm>
        </p:grpSpPr>
        <p:sp>
          <p:nvSpPr>
            <p:cNvPr id="476"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77" name="icons8-saturation.png" descr="icons8-saturation.png"/>
            <p:cNvPicPr>
              <a:picLocks noChangeAspect="1"/>
            </p:cNvPicPr>
            <p:nvPr/>
          </p:nvPicPr>
          <p:blipFill>
            <a:blip r:embed="rId7">
              <a:extLst/>
            </a:blip>
            <a:stretch>
              <a:fillRect/>
            </a:stretch>
          </p:blipFill>
          <p:spPr>
            <a:xfrm>
              <a:off x="85540" y="37752"/>
              <a:ext cx="963814" cy="963814"/>
            </a:xfrm>
            <a:prstGeom prst="rect">
              <a:avLst/>
            </a:prstGeom>
            <a:ln w="12700" cap="flat">
              <a:noFill/>
              <a:miter lim="400000"/>
            </a:ln>
            <a:effectLst/>
          </p:spPr>
        </p:pic>
      </p:grpSp>
      <p:grpSp>
        <p:nvGrpSpPr>
          <p:cNvPr id="481" name="Group"/>
          <p:cNvGrpSpPr/>
          <p:nvPr/>
        </p:nvGrpSpPr>
        <p:grpSpPr>
          <a:xfrm>
            <a:off x="10717485" y="8838070"/>
            <a:ext cx="1118024" cy="1118024"/>
            <a:chOff x="0" y="0"/>
            <a:chExt cx="1118022" cy="1118022"/>
          </a:xfrm>
        </p:grpSpPr>
        <p:sp>
          <p:nvSpPr>
            <p:cNvPr id="479"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80" name="icons8-life_cycle_female.png" descr="icons8-life_cycle_female.png"/>
            <p:cNvPicPr>
              <a:picLocks noChangeAspect="1"/>
            </p:cNvPicPr>
            <p:nvPr/>
          </p:nvPicPr>
          <p:blipFill>
            <a:blip r:embed="rId8">
              <a:extLst/>
            </a:blip>
            <a:stretch>
              <a:fillRect/>
            </a:stretch>
          </p:blipFill>
          <p:spPr>
            <a:xfrm>
              <a:off x="50299" y="80524"/>
              <a:ext cx="963814" cy="963814"/>
            </a:xfrm>
            <a:prstGeom prst="rect">
              <a:avLst/>
            </a:prstGeom>
            <a:ln w="12700" cap="flat">
              <a:noFill/>
              <a:miter lim="400000"/>
            </a:ln>
            <a:effectLst/>
          </p:spPr>
        </p:pic>
      </p:grpSp>
      <p:pic>
        <p:nvPicPr>
          <p:cNvPr id="482" name="Image" descr="Image"/>
          <p:cNvPicPr>
            <a:picLocks noChangeAspect="1"/>
          </p:cNvPicPr>
          <p:nvPr/>
        </p:nvPicPr>
        <p:blipFill>
          <a:blip r:embed="rId9">
            <a:extLst/>
          </a:blip>
          <a:stretch>
            <a:fillRect/>
          </a:stretch>
        </p:blipFill>
        <p:spPr>
          <a:xfrm>
            <a:off x="13912882" y="4608856"/>
            <a:ext cx="7359618" cy="5887694"/>
          </a:xfrm>
          <a:prstGeom prst="rect">
            <a:avLst/>
          </a:prstGeom>
          <a:ln w="12700">
            <a:miter lim="400000"/>
          </a:ln>
        </p:spPr>
      </p:pic>
      <p:sp>
        <p:nvSpPr>
          <p:cNvPr id="483" name="2019 best practice"/>
          <p:cNvSpPr/>
          <p:nvPr/>
        </p:nvSpPr>
        <p:spPr>
          <a:xfrm>
            <a:off x="22624862" y="359869"/>
            <a:ext cx="1270001" cy="1270001"/>
          </a:xfrm>
          <a:prstGeom prst="rect">
            <a:avLst/>
          </a:prstGeom>
          <a:gradFill>
            <a:gsLst>
              <a:gs pos="0">
                <a:srgbClr val="CE2100"/>
              </a:gs>
              <a:gs pos="100000">
                <a:schemeClr val="accent5">
                  <a:hueOff val="-477027"/>
                  <a:satOff val="5825"/>
                  <a:lumOff val="41095"/>
                </a:schemeClr>
              </a:gs>
            </a:gsLst>
            <a:lin ang="162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2019 best practice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MICROSOFT…"/>
          <p:cNvSpPr txBox="1"/>
          <p:nvPr/>
        </p:nvSpPr>
        <p:spPr>
          <a:xfrm>
            <a:off x="2080961" y="5004306"/>
            <a:ext cx="9775508" cy="48554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spcBef>
                <a:spcPts val="0"/>
              </a:spcBef>
              <a:defRPr b="1" sz="2000"/>
            </a:pPr>
            <a:r>
              <a:t>MICROSOFT</a:t>
            </a:r>
          </a:p>
          <a:p>
            <a:pPr>
              <a:lnSpc>
                <a:spcPct val="120000"/>
              </a:lnSpc>
              <a:spcBef>
                <a:spcPts val="0"/>
              </a:spcBef>
              <a:defRPr b="1" sz="2000"/>
            </a:pPr>
          </a:p>
          <a:p>
            <a:pPr defTabSz="457200">
              <a:lnSpc>
                <a:spcPct val="120000"/>
              </a:lnSpc>
              <a:spcBef>
                <a:spcPts val="0"/>
              </a:spcBef>
              <a:defRPr sz="2000">
                <a:latin typeface="+mj-lt"/>
                <a:ea typeface="+mj-ea"/>
                <a:cs typeface="+mj-cs"/>
                <a:sym typeface="Helvetica"/>
              </a:defRPr>
            </a:pPr>
            <a:r>
              <a:t>At Super Bowl LIII, Microsoft’s </a:t>
            </a:r>
            <a:r>
              <a:rPr b="1"/>
              <a:t>Changing the Game</a:t>
            </a:r>
            <a:r>
              <a:t> became the one of the most effective Super Bowl ad, gaining massive traction for its effort to raise awareness for disabilities and empower the community. Using gaming as an “entry” to inspire, the film is designed to not only promote the Xbox Adaptive Controller, which accommodates a variety of special needs, but to normalize disabilities. In addition to championing the brand’s value, the campaign has prompted an inclusive working environment among Microsoft employees, encouraging them to engage in selfless initiatives. Upon purchase, users can also access the campaign’s YouTube tutorial series featuring a young boy setting up his controller at home. The campaign generated $35m in earned media, 1.1 billion impressions and gave Microsoft a 246% increase in social voice.</a:t>
            </a:r>
          </a:p>
        </p:txBody>
      </p:sp>
      <p:sp>
        <p:nvSpPr>
          <p:cNvPr id="488" name="Source: https://www.bicycling.com/news/a29626338/move-for-movember-with-zwift/"/>
          <p:cNvSpPr txBox="1"/>
          <p:nvPr/>
        </p:nvSpPr>
        <p:spPr>
          <a:xfrm>
            <a:off x="-6974" y="13450413"/>
            <a:ext cx="5859476" cy="29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
            </a:pPr>
            <a:r>
              <a:t>Source: </a:t>
            </a:r>
            <a:r>
              <a:rPr u="sng">
                <a:solidFill>
                  <a:srgbClr val="0000FF"/>
                </a:solidFill>
                <a:uFill>
                  <a:solidFill>
                    <a:srgbClr val="0000FF"/>
                  </a:solidFill>
                </a:uFill>
                <a:hlinkClick r:id="rId3" invalidUrl="" action="" tgtFrame="" tooltip="" history="1" highlightClick="0" endSnd="0"/>
              </a:rPr>
              <a:t>https://www.bicycling.com/news/a29626338/move-for-movember-with-zwift/</a:t>
            </a:r>
          </a:p>
        </p:txBody>
      </p:sp>
      <p:grpSp>
        <p:nvGrpSpPr>
          <p:cNvPr id="491" name="Group"/>
          <p:cNvGrpSpPr/>
          <p:nvPr/>
        </p:nvGrpSpPr>
        <p:grpSpPr>
          <a:xfrm>
            <a:off x="8121368" y="9677210"/>
            <a:ext cx="1118024" cy="1118023"/>
            <a:chOff x="0" y="0"/>
            <a:chExt cx="1118022" cy="1118022"/>
          </a:xfrm>
        </p:grpSpPr>
        <p:sp>
          <p:nvSpPr>
            <p:cNvPr id="489"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90" name="icons8-time_search.png" descr="icons8-time_search.png"/>
            <p:cNvPicPr>
              <a:picLocks noChangeAspect="1"/>
            </p:cNvPicPr>
            <p:nvPr/>
          </p:nvPicPr>
          <p:blipFill>
            <a:blip r:embed="rId4">
              <a:extLst/>
            </a:blip>
            <a:srcRect l="0" t="0" r="0" b="0"/>
            <a:stretch>
              <a:fillRect/>
            </a:stretch>
          </p:blipFill>
          <p:spPr>
            <a:xfrm>
              <a:off x="70629" y="77106"/>
              <a:ext cx="963814" cy="963813"/>
            </a:xfrm>
            <a:prstGeom prst="rect">
              <a:avLst/>
            </a:prstGeom>
            <a:ln w="12700" cap="flat">
              <a:noFill/>
              <a:miter lim="400000"/>
            </a:ln>
            <a:effectLst/>
          </p:spPr>
        </p:pic>
      </p:grpSp>
      <p:grpSp>
        <p:nvGrpSpPr>
          <p:cNvPr id="494" name="Group"/>
          <p:cNvGrpSpPr/>
          <p:nvPr/>
        </p:nvGrpSpPr>
        <p:grpSpPr>
          <a:xfrm>
            <a:off x="6839804" y="9677210"/>
            <a:ext cx="1118024" cy="1118023"/>
            <a:chOff x="0" y="0"/>
            <a:chExt cx="1118022" cy="1118022"/>
          </a:xfrm>
        </p:grpSpPr>
        <p:sp>
          <p:nvSpPr>
            <p:cNvPr id="492"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93" name="icons8-life_cycle_female.png" descr="icons8-life_cycle_female.png"/>
            <p:cNvPicPr>
              <a:picLocks noChangeAspect="1"/>
            </p:cNvPicPr>
            <p:nvPr/>
          </p:nvPicPr>
          <p:blipFill>
            <a:blip r:embed="rId5">
              <a:extLst/>
            </a:blip>
            <a:stretch>
              <a:fillRect/>
            </a:stretch>
          </p:blipFill>
          <p:spPr>
            <a:xfrm>
              <a:off x="50299" y="80524"/>
              <a:ext cx="963814" cy="963814"/>
            </a:xfrm>
            <a:prstGeom prst="rect">
              <a:avLst/>
            </a:prstGeom>
            <a:ln w="12700" cap="flat">
              <a:noFill/>
              <a:miter lim="400000"/>
            </a:ln>
            <a:effectLst/>
          </p:spPr>
        </p:pic>
      </p:grpSp>
      <p:grpSp>
        <p:nvGrpSpPr>
          <p:cNvPr id="497" name="Group"/>
          <p:cNvGrpSpPr/>
          <p:nvPr/>
        </p:nvGrpSpPr>
        <p:grpSpPr>
          <a:xfrm>
            <a:off x="10682845" y="9677210"/>
            <a:ext cx="1121328" cy="1118023"/>
            <a:chOff x="0" y="0"/>
            <a:chExt cx="1121327" cy="1118022"/>
          </a:xfrm>
        </p:grpSpPr>
        <p:sp>
          <p:nvSpPr>
            <p:cNvPr id="495" name="Circle"/>
            <p:cNvSpPr/>
            <p:nvPr/>
          </p:nvSpPr>
          <p:spPr>
            <a:xfrm>
              <a:off x="3304" y="0"/>
              <a:ext cx="1118024"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96" name="Image" descr="Image"/>
            <p:cNvPicPr>
              <a:picLocks noChangeAspect="1"/>
            </p:cNvPicPr>
            <p:nvPr/>
          </p:nvPicPr>
          <p:blipFill>
            <a:blip r:embed="rId6">
              <a:extLst/>
            </a:blip>
            <a:srcRect l="0" t="0" r="0" b="0"/>
            <a:stretch>
              <a:fillRect/>
            </a:stretch>
          </p:blipFill>
          <p:spPr>
            <a:xfrm>
              <a:off x="0" y="16162"/>
              <a:ext cx="1098940" cy="1098941"/>
            </a:xfrm>
            <a:prstGeom prst="rect">
              <a:avLst/>
            </a:prstGeom>
            <a:ln w="12700" cap="flat">
              <a:noFill/>
              <a:miter lim="400000"/>
            </a:ln>
            <a:effectLst/>
          </p:spPr>
        </p:pic>
      </p:grpSp>
      <p:grpSp>
        <p:nvGrpSpPr>
          <p:cNvPr id="500" name="Group"/>
          <p:cNvGrpSpPr/>
          <p:nvPr/>
        </p:nvGrpSpPr>
        <p:grpSpPr>
          <a:xfrm>
            <a:off x="9402933" y="9677210"/>
            <a:ext cx="1118023" cy="1118023"/>
            <a:chOff x="0" y="0"/>
            <a:chExt cx="1118022" cy="1118022"/>
          </a:xfrm>
        </p:grpSpPr>
        <p:sp>
          <p:nvSpPr>
            <p:cNvPr id="498"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99" name="Image" descr="Image"/>
            <p:cNvPicPr>
              <a:picLocks noChangeAspect="1"/>
            </p:cNvPicPr>
            <p:nvPr/>
          </p:nvPicPr>
          <p:blipFill>
            <a:blip r:embed="rId7">
              <a:extLst/>
            </a:blip>
            <a:stretch>
              <a:fillRect/>
            </a:stretch>
          </p:blipFill>
          <p:spPr>
            <a:xfrm>
              <a:off x="99507" y="94895"/>
              <a:ext cx="945089" cy="945090"/>
            </a:xfrm>
            <a:prstGeom prst="rect">
              <a:avLst/>
            </a:prstGeom>
            <a:ln w="12700" cap="flat">
              <a:noFill/>
              <a:miter lim="400000"/>
            </a:ln>
            <a:effectLst/>
          </p:spPr>
        </p:pic>
      </p:grpSp>
      <p:pic>
        <p:nvPicPr>
          <p:cNvPr id="501" name="Image" descr="Image"/>
          <p:cNvPicPr>
            <a:picLocks noChangeAspect="1"/>
          </p:cNvPicPr>
          <p:nvPr/>
        </p:nvPicPr>
        <p:blipFill>
          <a:blip r:embed="rId8">
            <a:extLst/>
          </a:blip>
          <a:stretch>
            <a:fillRect/>
          </a:stretch>
        </p:blipFill>
        <p:spPr>
          <a:xfrm>
            <a:off x="13285727" y="4225575"/>
            <a:ext cx="10013778" cy="5315647"/>
          </a:xfrm>
          <a:prstGeom prst="rect">
            <a:avLst/>
          </a:prstGeom>
          <a:ln w="12700">
            <a:miter lim="400000"/>
          </a:ln>
        </p:spPr>
      </p:pic>
      <p:sp>
        <p:nvSpPr>
          <p:cNvPr id="502" name="2019 best practice"/>
          <p:cNvSpPr/>
          <p:nvPr/>
        </p:nvSpPr>
        <p:spPr>
          <a:xfrm>
            <a:off x="22644735" y="439361"/>
            <a:ext cx="1270001" cy="1270001"/>
          </a:xfrm>
          <a:prstGeom prst="rect">
            <a:avLst/>
          </a:prstGeom>
          <a:gradFill>
            <a:gsLst>
              <a:gs pos="0">
                <a:srgbClr val="CE2100"/>
              </a:gs>
              <a:gs pos="100000">
                <a:schemeClr val="accent5">
                  <a:hueOff val="-477027"/>
                  <a:satOff val="5825"/>
                  <a:lumOff val="41095"/>
                </a:schemeClr>
              </a:gs>
            </a:gsLst>
            <a:lin ang="16200000"/>
          </a:gra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rgbClr val="FFFFFF"/>
                </a:solidFill>
              </a:defRPr>
            </a:lvl1pPr>
          </a:lstStyle>
          <a:p>
            <a:pPr/>
            <a:r>
              <a:t>2019 best practice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WHITE YELLOW BORDER.jpg" descr="WHITE YELLOW BORDER.jp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311" name="Rectangle"/>
          <p:cNvSpPr/>
          <p:nvPr/>
        </p:nvSpPr>
        <p:spPr>
          <a:xfrm>
            <a:off x="19402331" y="8945646"/>
            <a:ext cx="2891440" cy="2887698"/>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12" name="Square"/>
          <p:cNvSpPr/>
          <p:nvPr/>
        </p:nvSpPr>
        <p:spPr>
          <a:xfrm>
            <a:off x="2080719" y="5871509"/>
            <a:ext cx="2899875" cy="2896122"/>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13" name="Rectangle"/>
          <p:cNvSpPr/>
          <p:nvPr/>
        </p:nvSpPr>
        <p:spPr>
          <a:xfrm>
            <a:off x="5236395" y="5882538"/>
            <a:ext cx="2891439" cy="2887698"/>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14" name="Rectangle"/>
          <p:cNvSpPr/>
          <p:nvPr/>
        </p:nvSpPr>
        <p:spPr>
          <a:xfrm>
            <a:off x="2079477" y="8935946"/>
            <a:ext cx="2891439" cy="2887699"/>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15" name="Rectangle"/>
          <p:cNvSpPr/>
          <p:nvPr/>
        </p:nvSpPr>
        <p:spPr>
          <a:xfrm>
            <a:off x="5248392" y="8935946"/>
            <a:ext cx="2891439" cy="2887699"/>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16" name="Rectangle"/>
          <p:cNvSpPr/>
          <p:nvPr/>
        </p:nvSpPr>
        <p:spPr>
          <a:xfrm>
            <a:off x="12327540" y="5878906"/>
            <a:ext cx="2891439" cy="2887699"/>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17" name="Rectangle"/>
          <p:cNvSpPr/>
          <p:nvPr/>
        </p:nvSpPr>
        <p:spPr>
          <a:xfrm>
            <a:off x="12327540" y="8932493"/>
            <a:ext cx="2891439" cy="2887698"/>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18" name="Square"/>
          <p:cNvSpPr/>
          <p:nvPr/>
        </p:nvSpPr>
        <p:spPr>
          <a:xfrm>
            <a:off x="16279390" y="5885336"/>
            <a:ext cx="2899875" cy="2896122"/>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19" name="Rectangle"/>
          <p:cNvSpPr/>
          <p:nvPr/>
        </p:nvSpPr>
        <p:spPr>
          <a:xfrm>
            <a:off x="16279390" y="8943137"/>
            <a:ext cx="2891440" cy="2887698"/>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20" name="Rectangle"/>
          <p:cNvSpPr/>
          <p:nvPr/>
        </p:nvSpPr>
        <p:spPr>
          <a:xfrm>
            <a:off x="19402331" y="5892057"/>
            <a:ext cx="2891440" cy="2887698"/>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21" name="Personal"/>
          <p:cNvSpPr txBox="1"/>
          <p:nvPr/>
        </p:nvSpPr>
        <p:spPr>
          <a:xfrm>
            <a:off x="2542656" y="5828934"/>
            <a:ext cx="2053494" cy="743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Personal</a:t>
            </a:r>
          </a:p>
        </p:txBody>
      </p:sp>
      <p:sp>
        <p:nvSpPr>
          <p:cNvPr id="322" name="Behavioral"/>
          <p:cNvSpPr txBox="1"/>
          <p:nvPr/>
        </p:nvSpPr>
        <p:spPr>
          <a:xfrm>
            <a:off x="2423903" y="8899801"/>
            <a:ext cx="2250363" cy="743084"/>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Behavioral</a:t>
            </a:r>
          </a:p>
        </p:txBody>
      </p:sp>
      <p:sp>
        <p:nvSpPr>
          <p:cNvPr id="323" name="Adaptive"/>
          <p:cNvSpPr txBox="1"/>
          <p:nvPr/>
        </p:nvSpPr>
        <p:spPr>
          <a:xfrm>
            <a:off x="5592818" y="8952347"/>
            <a:ext cx="2250364" cy="743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Adaptive</a:t>
            </a:r>
          </a:p>
        </p:txBody>
      </p:sp>
      <p:sp>
        <p:nvSpPr>
          <p:cNvPr id="324" name="Connected"/>
          <p:cNvSpPr txBox="1"/>
          <p:nvPr/>
        </p:nvSpPr>
        <p:spPr>
          <a:xfrm>
            <a:off x="12659653" y="5842761"/>
            <a:ext cx="2257416" cy="743084"/>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Connected</a:t>
            </a:r>
          </a:p>
        </p:txBody>
      </p:sp>
      <p:sp>
        <p:nvSpPr>
          <p:cNvPr id="325" name="Continuous"/>
          <p:cNvSpPr txBox="1"/>
          <p:nvPr/>
        </p:nvSpPr>
        <p:spPr>
          <a:xfrm>
            <a:off x="12603644" y="8928299"/>
            <a:ext cx="2369439" cy="743084"/>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Continuous</a:t>
            </a:r>
          </a:p>
        </p:txBody>
      </p:sp>
      <p:sp>
        <p:nvSpPr>
          <p:cNvPr id="326" name="Decisioned"/>
          <p:cNvSpPr txBox="1"/>
          <p:nvPr/>
        </p:nvSpPr>
        <p:spPr>
          <a:xfrm>
            <a:off x="16511480" y="5842761"/>
            <a:ext cx="2369439" cy="743084"/>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Decisioned</a:t>
            </a:r>
          </a:p>
        </p:txBody>
      </p:sp>
      <p:sp>
        <p:nvSpPr>
          <p:cNvPr id="327" name="Automated"/>
          <p:cNvSpPr txBox="1"/>
          <p:nvPr/>
        </p:nvSpPr>
        <p:spPr>
          <a:xfrm>
            <a:off x="16511480" y="8906629"/>
            <a:ext cx="2369439" cy="743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Automated</a:t>
            </a:r>
          </a:p>
        </p:txBody>
      </p:sp>
      <p:sp>
        <p:nvSpPr>
          <p:cNvPr id="328" name="Networked"/>
          <p:cNvSpPr txBox="1"/>
          <p:nvPr/>
        </p:nvSpPr>
        <p:spPr>
          <a:xfrm>
            <a:off x="19634420" y="5855912"/>
            <a:ext cx="2369438" cy="743084"/>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Networked</a:t>
            </a:r>
          </a:p>
        </p:txBody>
      </p:sp>
      <p:sp>
        <p:nvSpPr>
          <p:cNvPr id="329" name="Optimizing"/>
          <p:cNvSpPr txBox="1"/>
          <p:nvPr/>
        </p:nvSpPr>
        <p:spPr>
          <a:xfrm>
            <a:off x="19634420" y="8941451"/>
            <a:ext cx="2369438" cy="743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Optimizing</a:t>
            </a:r>
          </a:p>
        </p:txBody>
      </p:sp>
      <p:sp>
        <p:nvSpPr>
          <p:cNvPr id="330" name="Recognizes the customer’s profile— observed, self—reported, inferred, appended attributes"/>
          <p:cNvSpPr txBox="1"/>
          <p:nvPr/>
        </p:nvSpPr>
        <p:spPr>
          <a:xfrm>
            <a:off x="2075941" y="6312333"/>
            <a:ext cx="2868840" cy="1228432"/>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Recognizes the customer’s profile— observed, self—reported, inferred, appended attributes</a:t>
            </a:r>
          </a:p>
        </p:txBody>
      </p:sp>
      <p:sp>
        <p:nvSpPr>
          <p:cNvPr id="331" name="Recognizes actions preceding the moment of interaction — behaviors, transactions, engagement, advocacy"/>
          <p:cNvSpPr txBox="1"/>
          <p:nvPr/>
        </p:nvSpPr>
        <p:spPr>
          <a:xfrm>
            <a:off x="2086166" y="9384131"/>
            <a:ext cx="2866768" cy="122843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Recognizes actions preceding the moment of interaction — behaviors, transactions, engagement, advocacy</a:t>
            </a:r>
          </a:p>
        </p:txBody>
      </p:sp>
      <p:sp>
        <p:nvSpPr>
          <p:cNvPr id="332" name="Changes as our understanding of the customer changes — progresses, pivots, ends"/>
          <p:cNvSpPr txBox="1"/>
          <p:nvPr/>
        </p:nvSpPr>
        <p:spPr>
          <a:xfrm>
            <a:off x="5222810" y="9376891"/>
            <a:ext cx="2878100" cy="1228432"/>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Changes as our understanding of the customer changes — progresses, pivots, ends</a:t>
            </a:r>
          </a:p>
        </p:txBody>
      </p:sp>
      <p:sp>
        <p:nvSpPr>
          <p:cNvPr id="333" name="Channels are integrated and working together to meet customer needs — channel roles, direct pathways, content/messaging"/>
          <p:cNvSpPr txBox="1"/>
          <p:nvPr/>
        </p:nvSpPr>
        <p:spPr>
          <a:xfrm>
            <a:off x="12331084" y="6327092"/>
            <a:ext cx="2849761" cy="1228432"/>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Channels are integrated and working together to meet customer needs — channel roles, direct pathways, content/messaging</a:t>
            </a:r>
          </a:p>
        </p:txBody>
      </p:sp>
      <p:sp>
        <p:nvSpPr>
          <p:cNvPr id="334" name="The experience is journey-aware and builds over time — cadence, sequencing, duration"/>
          <p:cNvSpPr txBox="1"/>
          <p:nvPr/>
        </p:nvSpPr>
        <p:spPr>
          <a:xfrm>
            <a:off x="12303786" y="9341804"/>
            <a:ext cx="2870805" cy="1228432"/>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The experience is journey-aware and builds over time — cadence, sequencing, duration</a:t>
            </a:r>
          </a:p>
        </p:txBody>
      </p:sp>
      <p:sp>
        <p:nvSpPr>
          <p:cNvPr id="335" name="Powered by business rules, logic and algorithms — content, contact, timing, cadence"/>
          <p:cNvSpPr txBox="1"/>
          <p:nvPr/>
        </p:nvSpPr>
        <p:spPr>
          <a:xfrm>
            <a:off x="16283288" y="6326160"/>
            <a:ext cx="2869093" cy="122843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Powered by business rules, logic and algorithms — content, contact, timing, cadence</a:t>
            </a:r>
          </a:p>
        </p:txBody>
      </p:sp>
      <p:sp>
        <p:nvSpPr>
          <p:cNvPr id="336" name="Deployed via scripts and procedures for minimum manual intervention — data flows, common processes"/>
          <p:cNvSpPr txBox="1"/>
          <p:nvPr/>
        </p:nvSpPr>
        <p:spPr>
          <a:xfrm>
            <a:off x="16262743" y="9341804"/>
            <a:ext cx="2882223" cy="1228432"/>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Deployed via scripts and procedures for minimum manual intervention — data flows, common processes</a:t>
            </a:r>
          </a:p>
        </p:txBody>
      </p:sp>
      <p:sp>
        <p:nvSpPr>
          <p:cNvPr id="337" name="Systems are connected to communicate directly — data, marketing ops, media/comms deployment"/>
          <p:cNvSpPr txBox="1"/>
          <p:nvPr/>
        </p:nvSpPr>
        <p:spPr>
          <a:xfrm>
            <a:off x="19382742" y="6340242"/>
            <a:ext cx="2876578" cy="122843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Systems are connected to communicate directly — data, marketing ops, media/comms deployment</a:t>
            </a:r>
          </a:p>
        </p:txBody>
      </p:sp>
      <p:sp>
        <p:nvSpPr>
          <p:cNvPr id="338" name="Designed to learn and improve over time — marketing performance, business outcomes, experience"/>
          <p:cNvSpPr txBox="1"/>
          <p:nvPr/>
        </p:nvSpPr>
        <p:spPr>
          <a:xfrm>
            <a:off x="19371595" y="9386589"/>
            <a:ext cx="2895290" cy="1228432"/>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Designed to learn and improve over time — marketing performance, business outcomes, experience</a:t>
            </a:r>
          </a:p>
        </p:txBody>
      </p:sp>
      <p:sp>
        <p:nvSpPr>
          <p:cNvPr id="339" name="Recognizes the context surrounding the moment of interaction — time, place, circumstances"/>
          <p:cNvSpPr txBox="1"/>
          <p:nvPr/>
        </p:nvSpPr>
        <p:spPr>
          <a:xfrm>
            <a:off x="5196540" y="6281207"/>
            <a:ext cx="2917173" cy="1228432"/>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Recognizes the context surrounding the moment of interaction — time, place, circumstances</a:t>
            </a:r>
          </a:p>
        </p:txBody>
      </p:sp>
      <p:sp>
        <p:nvSpPr>
          <p:cNvPr id="340" name="Sensing"/>
          <p:cNvSpPr txBox="1"/>
          <p:nvPr/>
        </p:nvSpPr>
        <p:spPr>
          <a:xfrm>
            <a:off x="5698331" y="5846032"/>
            <a:ext cx="2053494" cy="743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Sensing</a:t>
            </a:r>
          </a:p>
        </p:txBody>
      </p:sp>
      <p:sp>
        <p:nvSpPr>
          <p:cNvPr id="341" name="Circle"/>
          <p:cNvSpPr/>
          <p:nvPr/>
        </p:nvSpPr>
        <p:spPr>
          <a:xfrm>
            <a:off x="13207258" y="10524173"/>
            <a:ext cx="1118024" cy="1118023"/>
          </a:xfrm>
          <a:prstGeom prst="ellipse">
            <a:avLst/>
          </a:prstGeom>
          <a:solidFill>
            <a:srgbClr val="FF9300"/>
          </a:solidFill>
          <a:ln w="12700">
            <a:miter lim="400000"/>
          </a:ln>
        </p:spPr>
        <p:txBody>
          <a:bodyPr lIns="38100" tIns="38100" rIns="38100" bIns="38100" anchor="ct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sp>
        <p:nvSpPr>
          <p:cNvPr id="342" name="Circle"/>
          <p:cNvSpPr/>
          <p:nvPr/>
        </p:nvSpPr>
        <p:spPr>
          <a:xfrm>
            <a:off x="20251331" y="10537324"/>
            <a:ext cx="1118024" cy="1118024"/>
          </a:xfrm>
          <a:prstGeom prst="ellipse">
            <a:avLst/>
          </a:prstGeom>
          <a:solidFill>
            <a:srgbClr val="FF9300"/>
          </a:solidFill>
          <a:ln w="12700">
            <a:miter lim="400000"/>
          </a:ln>
        </p:spPr>
        <p:txBody>
          <a:bodyPr lIns="38100" tIns="38100" rIns="38100" bIns="38100" anchor="ct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grpSp>
        <p:nvGrpSpPr>
          <p:cNvPr id="345" name="Group"/>
          <p:cNvGrpSpPr/>
          <p:nvPr/>
        </p:nvGrpSpPr>
        <p:grpSpPr>
          <a:xfrm>
            <a:off x="2952368" y="7464179"/>
            <a:ext cx="1118024" cy="1118024"/>
            <a:chOff x="0" y="0"/>
            <a:chExt cx="1118022" cy="1118022"/>
          </a:xfrm>
        </p:grpSpPr>
        <p:sp>
          <p:nvSpPr>
            <p:cNvPr id="343"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44" name="icons8-client_management.png" descr="icons8-client_management.png"/>
            <p:cNvPicPr>
              <a:picLocks noChangeAspect="1"/>
            </p:cNvPicPr>
            <p:nvPr/>
          </p:nvPicPr>
          <p:blipFill>
            <a:blip r:embed="rId3">
              <a:extLst/>
            </a:blip>
            <a:stretch>
              <a:fillRect/>
            </a:stretch>
          </p:blipFill>
          <p:spPr>
            <a:xfrm>
              <a:off x="94376" y="83983"/>
              <a:ext cx="963813" cy="963813"/>
            </a:xfrm>
            <a:prstGeom prst="rect">
              <a:avLst/>
            </a:prstGeom>
            <a:ln w="12700" cap="flat">
              <a:noFill/>
              <a:miter lim="400000"/>
            </a:ln>
            <a:effectLst/>
          </p:spPr>
        </p:pic>
      </p:grpSp>
      <p:grpSp>
        <p:nvGrpSpPr>
          <p:cNvPr id="348" name="Group"/>
          <p:cNvGrpSpPr/>
          <p:nvPr/>
        </p:nvGrpSpPr>
        <p:grpSpPr>
          <a:xfrm>
            <a:off x="6112758" y="7463576"/>
            <a:ext cx="1118024" cy="1118023"/>
            <a:chOff x="0" y="0"/>
            <a:chExt cx="1118022" cy="1118022"/>
          </a:xfrm>
        </p:grpSpPr>
        <p:sp>
          <p:nvSpPr>
            <p:cNvPr id="346"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47" name="icons8-time_search.png" descr="icons8-time_search.png"/>
            <p:cNvPicPr>
              <a:picLocks noChangeAspect="1"/>
            </p:cNvPicPr>
            <p:nvPr/>
          </p:nvPicPr>
          <p:blipFill>
            <a:blip r:embed="rId4">
              <a:extLst/>
            </a:blip>
            <a:srcRect l="0" t="0" r="0" b="0"/>
            <a:stretch>
              <a:fillRect/>
            </a:stretch>
          </p:blipFill>
          <p:spPr>
            <a:xfrm>
              <a:off x="70629" y="77106"/>
              <a:ext cx="963814" cy="963813"/>
            </a:xfrm>
            <a:prstGeom prst="rect">
              <a:avLst/>
            </a:prstGeom>
            <a:ln w="12700" cap="flat">
              <a:noFill/>
              <a:miter lim="400000"/>
            </a:ln>
            <a:effectLst/>
          </p:spPr>
        </p:pic>
      </p:grpSp>
      <p:grpSp>
        <p:nvGrpSpPr>
          <p:cNvPr id="351" name="Group"/>
          <p:cNvGrpSpPr/>
          <p:nvPr/>
        </p:nvGrpSpPr>
        <p:grpSpPr>
          <a:xfrm>
            <a:off x="2901946" y="10537324"/>
            <a:ext cx="1118024" cy="1118024"/>
            <a:chOff x="0" y="0"/>
            <a:chExt cx="1118022" cy="1118022"/>
          </a:xfrm>
        </p:grpSpPr>
        <p:sp>
          <p:nvSpPr>
            <p:cNvPr id="349"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50" name="icons8-life_cycle_female.png" descr="icons8-life_cycle_female.png"/>
            <p:cNvPicPr>
              <a:picLocks noChangeAspect="1"/>
            </p:cNvPicPr>
            <p:nvPr/>
          </p:nvPicPr>
          <p:blipFill>
            <a:blip r:embed="rId5">
              <a:extLst/>
            </a:blip>
            <a:stretch>
              <a:fillRect/>
            </a:stretch>
          </p:blipFill>
          <p:spPr>
            <a:xfrm>
              <a:off x="50299" y="80524"/>
              <a:ext cx="963814" cy="963814"/>
            </a:xfrm>
            <a:prstGeom prst="rect">
              <a:avLst/>
            </a:prstGeom>
            <a:ln w="12700" cap="flat">
              <a:noFill/>
              <a:miter lim="400000"/>
            </a:ln>
            <a:effectLst/>
          </p:spPr>
        </p:pic>
      </p:grpSp>
      <p:grpSp>
        <p:nvGrpSpPr>
          <p:cNvPr id="354" name="Group"/>
          <p:cNvGrpSpPr/>
          <p:nvPr/>
        </p:nvGrpSpPr>
        <p:grpSpPr>
          <a:xfrm>
            <a:off x="13180176" y="7478006"/>
            <a:ext cx="1118024" cy="1118024"/>
            <a:chOff x="0" y="0"/>
            <a:chExt cx="1118022" cy="1118022"/>
          </a:xfrm>
        </p:grpSpPr>
        <p:sp>
          <p:nvSpPr>
            <p:cNvPr id="352"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53" name="icons8-sales_channels.png" descr="icons8-sales_channels.png"/>
            <p:cNvPicPr>
              <a:picLocks noChangeAspect="1"/>
            </p:cNvPicPr>
            <p:nvPr/>
          </p:nvPicPr>
          <p:blipFill>
            <a:blip r:embed="rId6">
              <a:extLst/>
            </a:blip>
            <a:stretch>
              <a:fillRect/>
            </a:stretch>
          </p:blipFill>
          <p:spPr>
            <a:xfrm>
              <a:off x="77105" y="96380"/>
              <a:ext cx="963814" cy="963814"/>
            </a:xfrm>
            <a:prstGeom prst="rect">
              <a:avLst/>
            </a:prstGeom>
            <a:ln w="12700" cap="flat">
              <a:noFill/>
              <a:miter lim="400000"/>
            </a:ln>
            <a:effectLst/>
          </p:spPr>
        </p:pic>
      </p:grpSp>
      <p:grpSp>
        <p:nvGrpSpPr>
          <p:cNvPr id="357" name="Group"/>
          <p:cNvGrpSpPr/>
          <p:nvPr/>
        </p:nvGrpSpPr>
        <p:grpSpPr>
          <a:xfrm>
            <a:off x="17129986" y="7478006"/>
            <a:ext cx="1118024" cy="1118024"/>
            <a:chOff x="0" y="0"/>
            <a:chExt cx="1118022" cy="1118022"/>
          </a:xfrm>
        </p:grpSpPr>
        <p:sp>
          <p:nvSpPr>
            <p:cNvPr id="355"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56" name="icons8-innovation.png" descr="icons8-innovation.png"/>
            <p:cNvPicPr>
              <a:picLocks noChangeAspect="1"/>
            </p:cNvPicPr>
            <p:nvPr/>
          </p:nvPicPr>
          <p:blipFill>
            <a:blip r:embed="rId7">
              <a:extLst/>
            </a:blip>
            <a:stretch>
              <a:fillRect/>
            </a:stretch>
          </p:blipFill>
          <p:spPr>
            <a:xfrm>
              <a:off x="96381" y="77103"/>
              <a:ext cx="963814" cy="963814"/>
            </a:xfrm>
            <a:prstGeom prst="rect">
              <a:avLst/>
            </a:prstGeom>
            <a:ln w="12700" cap="flat">
              <a:noFill/>
              <a:miter lim="400000"/>
            </a:ln>
            <a:effectLst/>
          </p:spPr>
        </p:pic>
      </p:grpSp>
      <p:grpSp>
        <p:nvGrpSpPr>
          <p:cNvPr id="360" name="Group"/>
          <p:cNvGrpSpPr/>
          <p:nvPr/>
        </p:nvGrpSpPr>
        <p:grpSpPr>
          <a:xfrm>
            <a:off x="17156402" y="10524173"/>
            <a:ext cx="1118024" cy="1118023"/>
            <a:chOff x="0" y="0"/>
            <a:chExt cx="1118022" cy="1118022"/>
          </a:xfrm>
        </p:grpSpPr>
        <p:sp>
          <p:nvSpPr>
            <p:cNvPr id="358"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59" name="icons8-process.png" descr="icons8-process.png"/>
            <p:cNvPicPr>
              <a:picLocks noChangeAspect="1"/>
            </p:cNvPicPr>
            <p:nvPr/>
          </p:nvPicPr>
          <p:blipFill>
            <a:blip r:embed="rId8">
              <a:extLst/>
            </a:blip>
            <a:stretch>
              <a:fillRect/>
            </a:stretch>
          </p:blipFill>
          <p:spPr>
            <a:xfrm>
              <a:off x="91019" y="77106"/>
              <a:ext cx="963814" cy="963813"/>
            </a:xfrm>
            <a:prstGeom prst="rect">
              <a:avLst/>
            </a:prstGeom>
            <a:ln w="12700" cap="flat">
              <a:noFill/>
              <a:miter lim="400000"/>
            </a:ln>
            <a:effectLst/>
          </p:spPr>
        </p:pic>
      </p:grpSp>
      <p:grpSp>
        <p:nvGrpSpPr>
          <p:cNvPr id="363" name="Group"/>
          <p:cNvGrpSpPr/>
          <p:nvPr/>
        </p:nvGrpSpPr>
        <p:grpSpPr>
          <a:xfrm>
            <a:off x="20223917" y="7491157"/>
            <a:ext cx="1118024" cy="1118024"/>
            <a:chOff x="0" y="0"/>
            <a:chExt cx="1118022" cy="1118022"/>
          </a:xfrm>
        </p:grpSpPr>
        <p:sp>
          <p:nvSpPr>
            <p:cNvPr id="361"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62" name="icons8-network.png" descr="icons8-network.png"/>
            <p:cNvPicPr>
              <a:picLocks noChangeAspect="1"/>
            </p:cNvPicPr>
            <p:nvPr/>
          </p:nvPicPr>
          <p:blipFill>
            <a:blip r:embed="rId9">
              <a:extLst/>
            </a:blip>
            <a:srcRect l="0" t="0" r="0" b="0"/>
            <a:stretch>
              <a:fillRect/>
            </a:stretch>
          </p:blipFill>
          <p:spPr>
            <a:xfrm>
              <a:off x="77105" y="77103"/>
              <a:ext cx="963814" cy="963813"/>
            </a:xfrm>
            <a:prstGeom prst="rect">
              <a:avLst/>
            </a:prstGeom>
            <a:ln w="12700" cap="flat">
              <a:noFill/>
              <a:miter lim="400000"/>
            </a:ln>
            <a:effectLst/>
          </p:spPr>
        </p:pic>
      </p:grpSp>
      <p:pic>
        <p:nvPicPr>
          <p:cNvPr id="364" name="icons8-sort_up.png" descr="icons8-sort_up.png"/>
          <p:cNvPicPr>
            <a:picLocks noChangeAspect="1"/>
          </p:cNvPicPr>
          <p:nvPr/>
        </p:nvPicPr>
        <p:blipFill>
          <a:blip r:embed="rId10">
            <a:extLst/>
          </a:blip>
          <a:stretch>
            <a:fillRect/>
          </a:stretch>
        </p:blipFill>
        <p:spPr>
          <a:xfrm>
            <a:off x="20447598" y="10698602"/>
            <a:ext cx="743083" cy="743083"/>
          </a:xfrm>
          <a:prstGeom prst="rect">
            <a:avLst/>
          </a:prstGeom>
          <a:ln w="12700">
            <a:miter lim="400000"/>
          </a:ln>
        </p:spPr>
      </p:pic>
      <p:pic>
        <p:nvPicPr>
          <p:cNvPr id="365" name="icons8-infinity.png" descr="icons8-infinity.png"/>
          <p:cNvPicPr>
            <a:picLocks noChangeAspect="1"/>
          </p:cNvPicPr>
          <p:nvPr/>
        </p:nvPicPr>
        <p:blipFill>
          <a:blip r:embed="rId11">
            <a:extLst/>
          </a:blip>
          <a:stretch>
            <a:fillRect/>
          </a:stretch>
        </p:blipFill>
        <p:spPr>
          <a:xfrm>
            <a:off x="13291353" y="10588236"/>
            <a:ext cx="963813" cy="963814"/>
          </a:xfrm>
          <a:prstGeom prst="rect">
            <a:avLst/>
          </a:prstGeom>
          <a:ln w="12700">
            <a:miter lim="400000"/>
          </a:ln>
        </p:spPr>
      </p:pic>
      <p:grpSp>
        <p:nvGrpSpPr>
          <p:cNvPr id="368" name="Group"/>
          <p:cNvGrpSpPr/>
          <p:nvPr/>
        </p:nvGrpSpPr>
        <p:grpSpPr>
          <a:xfrm>
            <a:off x="6166066" y="10537324"/>
            <a:ext cx="1118024" cy="1118024"/>
            <a:chOff x="0" y="0"/>
            <a:chExt cx="1118022" cy="1118022"/>
          </a:xfrm>
        </p:grpSpPr>
        <p:sp>
          <p:nvSpPr>
            <p:cNvPr id="366"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67" name="icons8-saturation.png" descr="icons8-saturation.png"/>
            <p:cNvPicPr>
              <a:picLocks noChangeAspect="1"/>
            </p:cNvPicPr>
            <p:nvPr/>
          </p:nvPicPr>
          <p:blipFill>
            <a:blip r:embed="rId12">
              <a:extLst/>
            </a:blip>
            <a:stretch>
              <a:fillRect/>
            </a:stretch>
          </p:blipFill>
          <p:spPr>
            <a:xfrm>
              <a:off x="85540" y="37752"/>
              <a:ext cx="963814" cy="963814"/>
            </a:xfrm>
            <a:prstGeom prst="rect">
              <a:avLst/>
            </a:prstGeom>
            <a:ln w="12700" cap="flat">
              <a:noFill/>
              <a:miter lim="400000"/>
            </a:ln>
            <a:effectLst/>
          </p:spPr>
        </p:pic>
      </p:grpSp>
      <p:sp>
        <p:nvSpPr>
          <p:cNvPr id="369" name="THE CMR INDEX"/>
          <p:cNvSpPr txBox="1"/>
          <p:nvPr/>
        </p:nvSpPr>
        <p:spPr>
          <a:xfrm>
            <a:off x="3683723" y="1054008"/>
            <a:ext cx="17016554" cy="13365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lnSpc>
                <a:spcPct val="110000"/>
              </a:lnSpc>
              <a:spcBef>
                <a:spcPts val="0"/>
              </a:spcBef>
              <a:defRPr b="1" cap="all" sz="7600"/>
            </a:pPr>
            <a:r>
              <a:t>THE CMR</a:t>
            </a:r>
            <a:r>
              <a:rPr cap="none"/>
              <a:t> INDEX</a:t>
            </a:r>
          </a:p>
        </p:txBody>
      </p:sp>
      <p:sp>
        <p:nvSpPr>
          <p:cNvPr id="370" name="Innovation Inspiration examples are handpicked and tagged against the Customer—Managed Relationships Index (CMRi), RAPP’s measurable approach to assessing a brand’s modern marketing capabilities across 12 key criteria."/>
          <p:cNvSpPr txBox="1"/>
          <p:nvPr/>
        </p:nvSpPr>
        <p:spPr>
          <a:xfrm>
            <a:off x="1584789" y="2278756"/>
            <a:ext cx="20818738" cy="1104267"/>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algn="ctr" defTabSz="457200">
              <a:spcBef>
                <a:spcPts val="0"/>
              </a:spcBef>
              <a:defRPr sz="3000">
                <a:latin typeface="DIN Offc Pro Light"/>
                <a:ea typeface="DIN Offc Pro Light"/>
                <a:cs typeface="DIN Offc Pro Light"/>
                <a:sym typeface="DIN Offc Pro Light"/>
              </a:defRPr>
            </a:lvl1pPr>
          </a:lstStyle>
          <a:p>
            <a:pPr/>
            <a:r>
              <a:t>Innovation Inspiration examples are handpicked and tagged against the Customer—Managed Relationships Index (CMRi), RAPP’s measurable approach to assessing a brand’s modern marketing capabilities across 12 key criteria.</a:t>
            </a:r>
          </a:p>
        </p:txBody>
      </p:sp>
      <p:sp>
        <p:nvSpPr>
          <p:cNvPr id="371" name="PRECISION…"/>
          <p:cNvSpPr txBox="1"/>
          <p:nvPr/>
        </p:nvSpPr>
        <p:spPr>
          <a:xfrm>
            <a:off x="2233023" y="3913068"/>
            <a:ext cx="5709999" cy="18262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spcBef>
                <a:spcPts val="600"/>
              </a:spcBef>
              <a:defRPr b="1" sz="2000">
                <a:solidFill>
                  <a:srgbClr val="FF6A00"/>
                </a:solidFill>
              </a:defRPr>
            </a:pPr>
            <a:r>
              <a:t>PRECISION</a:t>
            </a:r>
          </a:p>
          <a:p>
            <a:pPr algn="ctr">
              <a:spcBef>
                <a:spcPts val="400"/>
              </a:spcBef>
              <a:defRPr sz="1700"/>
            </a:pPr>
            <a:r>
              <a:t>BLUNT —&gt; SURGICAL</a:t>
            </a:r>
          </a:p>
          <a:p>
            <a:pPr algn="ctr">
              <a:spcBef>
                <a:spcPts val="400"/>
              </a:spcBef>
              <a:defRPr sz="1700"/>
            </a:pPr>
            <a:r>
              <a:t>The degree to which individual customer profiles and real-time data inform communication targeting and messages</a:t>
            </a:r>
          </a:p>
        </p:txBody>
      </p:sp>
      <p:sp>
        <p:nvSpPr>
          <p:cNvPr id="372" name="Square"/>
          <p:cNvSpPr/>
          <p:nvPr/>
        </p:nvSpPr>
        <p:spPr>
          <a:xfrm>
            <a:off x="9197243" y="5885336"/>
            <a:ext cx="2899874" cy="2896122"/>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73" name="Rectangle"/>
          <p:cNvSpPr/>
          <p:nvPr/>
        </p:nvSpPr>
        <p:spPr>
          <a:xfrm>
            <a:off x="9197243" y="8943135"/>
            <a:ext cx="2891439" cy="2887698"/>
          </a:xfrm>
          <a:prstGeom prst="rect">
            <a:avLst/>
          </a:prstGeom>
          <a:solidFill>
            <a:srgbClr val="FFFFFF"/>
          </a:solidFill>
          <a:ln w="3175">
            <a:solidFill>
              <a:srgbClr val="FFFFFF"/>
            </a:solidFill>
            <a:miter lim="400000"/>
          </a:ln>
          <a:effectLst>
            <a:outerShdw sx="100000" sy="100000" kx="0" ky="0" algn="b" rotWithShape="0" blurRad="152400" dist="38100" dir="5400000">
              <a:srgbClr val="000000">
                <a:alpha val="36202"/>
              </a:srgbClr>
            </a:outerShdw>
          </a:effectLst>
        </p:spPr>
        <p:txBody>
          <a:bodyPr lIns="20320" tIns="20320" rIns="20320" bIns="20320" anchor="ctr"/>
          <a:lstStyle/>
          <a:p>
            <a:pPr indent="1155982" algn="ctr" defTabSz="433493">
              <a:spcBef>
                <a:spcPts val="7500"/>
              </a:spcBef>
              <a:defRPr sz="3000">
                <a:solidFill>
                  <a:srgbClr val="FFFFFF"/>
                </a:solidFill>
              </a:defRPr>
            </a:pPr>
          </a:p>
        </p:txBody>
      </p:sp>
      <p:sp>
        <p:nvSpPr>
          <p:cNvPr id="374" name="Authentic"/>
          <p:cNvSpPr txBox="1"/>
          <p:nvPr/>
        </p:nvSpPr>
        <p:spPr>
          <a:xfrm>
            <a:off x="9631319" y="5842761"/>
            <a:ext cx="2053493" cy="743084"/>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Authentic</a:t>
            </a:r>
          </a:p>
        </p:txBody>
      </p:sp>
      <p:sp>
        <p:nvSpPr>
          <p:cNvPr id="375" name="Relevant"/>
          <p:cNvSpPr txBox="1"/>
          <p:nvPr/>
        </p:nvSpPr>
        <p:spPr>
          <a:xfrm>
            <a:off x="9534850" y="8906629"/>
            <a:ext cx="2053494" cy="743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1155982">
              <a:spcBef>
                <a:spcPts val="0"/>
              </a:spcBef>
              <a:defRPr b="1" sz="2400">
                <a:solidFill>
                  <a:srgbClr val="53585F"/>
                </a:solidFill>
              </a:defRPr>
            </a:lvl1pPr>
          </a:lstStyle>
          <a:p>
            <a:pPr/>
            <a:r>
              <a:t>Relevant</a:t>
            </a:r>
          </a:p>
        </p:txBody>
      </p:sp>
      <p:sp>
        <p:nvSpPr>
          <p:cNvPr id="376" name="Reflects a true and believable expression of the brand — purpose, personality, tone"/>
          <p:cNvSpPr txBox="1"/>
          <p:nvPr/>
        </p:nvSpPr>
        <p:spPr>
          <a:xfrm>
            <a:off x="9192652" y="6326160"/>
            <a:ext cx="2881906" cy="122843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Reflects a true and believable expression of the brand — purpose, personality, tone</a:t>
            </a:r>
          </a:p>
        </p:txBody>
      </p:sp>
      <p:sp>
        <p:nvSpPr>
          <p:cNvPr id="377" name="Aligned to what people care about — cultural trends, personal values, needs, language"/>
          <p:cNvSpPr txBox="1"/>
          <p:nvPr/>
        </p:nvSpPr>
        <p:spPr>
          <a:xfrm>
            <a:off x="9394993" y="9341804"/>
            <a:ext cx="2504372" cy="1228432"/>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lstStyle>
            <a:lvl1pPr algn="ctr" defTabSz="2087190">
              <a:spcBef>
                <a:spcPts val="5000"/>
              </a:spcBef>
              <a:defRPr spc="47" sz="1300"/>
            </a:lvl1pPr>
          </a:lstStyle>
          <a:p>
            <a:pPr>
              <a:defRPr spc="0"/>
            </a:pPr>
            <a:r>
              <a:rPr spc="47"/>
              <a:t>Aligned to what people care about — cultural trends, personal values, needs, language</a:t>
            </a:r>
          </a:p>
        </p:txBody>
      </p:sp>
      <p:grpSp>
        <p:nvGrpSpPr>
          <p:cNvPr id="380" name="Group"/>
          <p:cNvGrpSpPr/>
          <p:nvPr/>
        </p:nvGrpSpPr>
        <p:grpSpPr>
          <a:xfrm>
            <a:off x="10047767" y="7478006"/>
            <a:ext cx="1121328" cy="1118024"/>
            <a:chOff x="0" y="0"/>
            <a:chExt cx="1121327" cy="1118022"/>
          </a:xfrm>
        </p:grpSpPr>
        <p:sp>
          <p:nvSpPr>
            <p:cNvPr id="378" name="Circle"/>
            <p:cNvSpPr/>
            <p:nvPr/>
          </p:nvSpPr>
          <p:spPr>
            <a:xfrm>
              <a:off x="3304" y="0"/>
              <a:ext cx="1118024"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79" name="Image" descr="Image"/>
            <p:cNvPicPr>
              <a:picLocks noChangeAspect="1"/>
            </p:cNvPicPr>
            <p:nvPr/>
          </p:nvPicPr>
          <p:blipFill>
            <a:blip r:embed="rId13">
              <a:extLst/>
            </a:blip>
            <a:srcRect l="0" t="0" r="0" b="0"/>
            <a:stretch>
              <a:fillRect/>
            </a:stretch>
          </p:blipFill>
          <p:spPr>
            <a:xfrm>
              <a:off x="0" y="16162"/>
              <a:ext cx="1098940" cy="1098941"/>
            </a:xfrm>
            <a:prstGeom prst="rect">
              <a:avLst/>
            </a:prstGeom>
            <a:ln w="12700" cap="flat">
              <a:noFill/>
              <a:miter lim="400000"/>
            </a:ln>
            <a:effectLst/>
          </p:spPr>
        </p:pic>
      </p:grpSp>
      <p:grpSp>
        <p:nvGrpSpPr>
          <p:cNvPr id="383" name="Group"/>
          <p:cNvGrpSpPr/>
          <p:nvPr/>
        </p:nvGrpSpPr>
        <p:grpSpPr>
          <a:xfrm>
            <a:off x="10075503" y="10524173"/>
            <a:ext cx="1118024" cy="1118023"/>
            <a:chOff x="0" y="0"/>
            <a:chExt cx="1118022" cy="1118022"/>
          </a:xfrm>
        </p:grpSpPr>
        <p:sp>
          <p:nvSpPr>
            <p:cNvPr id="381"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82" name="Image" descr="Image"/>
            <p:cNvPicPr>
              <a:picLocks noChangeAspect="1"/>
            </p:cNvPicPr>
            <p:nvPr/>
          </p:nvPicPr>
          <p:blipFill>
            <a:blip r:embed="rId14">
              <a:extLst/>
            </a:blip>
            <a:stretch>
              <a:fillRect/>
            </a:stretch>
          </p:blipFill>
          <p:spPr>
            <a:xfrm>
              <a:off x="99507" y="94895"/>
              <a:ext cx="945089" cy="945090"/>
            </a:xfrm>
            <a:prstGeom prst="rect">
              <a:avLst/>
            </a:prstGeom>
            <a:ln w="12700" cap="flat">
              <a:noFill/>
              <a:miter lim="400000"/>
            </a:ln>
            <a:effectLst/>
          </p:spPr>
        </p:pic>
      </p:grpSp>
      <p:sp>
        <p:nvSpPr>
          <p:cNvPr id="384" name="EMPATHY…"/>
          <p:cNvSpPr txBox="1"/>
          <p:nvPr/>
        </p:nvSpPr>
        <p:spPr>
          <a:xfrm>
            <a:off x="9341040" y="3958810"/>
            <a:ext cx="5511247" cy="17347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spcBef>
                <a:spcPts val="600"/>
              </a:spcBef>
              <a:defRPr b="1" sz="2000">
                <a:solidFill>
                  <a:srgbClr val="FF6A00"/>
                </a:solidFill>
              </a:defRPr>
            </a:pPr>
            <a:r>
              <a:t>EMPATHY</a:t>
            </a:r>
          </a:p>
          <a:p>
            <a:pPr algn="ctr">
              <a:spcBef>
                <a:spcPts val="400"/>
              </a:spcBef>
              <a:defRPr sz="1700"/>
            </a:pPr>
            <a:r>
              <a:t>SURFACE —&gt; SUBSTANCE</a:t>
            </a:r>
          </a:p>
          <a:p>
            <a:pPr algn="ctr">
              <a:spcBef>
                <a:spcPts val="400"/>
              </a:spcBef>
              <a:defRPr sz="1700"/>
            </a:pPr>
            <a:r>
              <a:t>The degree to which a brand understands consumers and their needs, and is in tune with culture at large </a:t>
            </a:r>
          </a:p>
        </p:txBody>
      </p:sp>
      <p:sp>
        <p:nvSpPr>
          <p:cNvPr id="385" name="SCALE…"/>
          <p:cNvSpPr txBox="1"/>
          <p:nvPr/>
        </p:nvSpPr>
        <p:spPr>
          <a:xfrm>
            <a:off x="17090669" y="4146609"/>
            <a:ext cx="4424192" cy="1416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spcBef>
                <a:spcPts val="600"/>
              </a:spcBef>
              <a:defRPr b="1" sz="2000">
                <a:solidFill>
                  <a:srgbClr val="FF6A00"/>
                </a:solidFill>
              </a:defRPr>
            </a:pPr>
            <a:r>
              <a:t>SCALE</a:t>
            </a:r>
          </a:p>
          <a:p>
            <a:pPr algn="ctr">
              <a:spcBef>
                <a:spcPts val="400"/>
              </a:spcBef>
              <a:defRPr sz="1700"/>
            </a:pPr>
            <a:r>
              <a:t>MAN —&gt; MACHINE</a:t>
            </a:r>
          </a:p>
          <a:p>
            <a:pPr algn="ctr">
              <a:spcBef>
                <a:spcPts val="400"/>
              </a:spcBef>
              <a:defRPr sz="1700"/>
            </a:pPr>
            <a:r>
              <a:t>An organization’s ability to leverage data and technology to accommodate execution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7" name="WHITE YELLOW RIGHT.jpg" descr="WHITE YELLOW RIGHT.jpg"/>
          <p:cNvPicPr>
            <a:picLocks noChangeAspect="1"/>
          </p:cNvPicPr>
          <p:nvPr/>
        </p:nvPicPr>
        <p:blipFill>
          <a:blip r:embed="rId2">
            <a:extLst/>
          </a:blip>
          <a:stretch>
            <a:fillRect/>
          </a:stretch>
        </p:blipFill>
        <p:spPr>
          <a:xfrm flipH="1" rot="10800000">
            <a:off x="0" y="0"/>
            <a:ext cx="24384001" cy="13716001"/>
          </a:xfrm>
          <a:prstGeom prst="rect">
            <a:avLst/>
          </a:prstGeom>
          <a:ln w="12700">
            <a:miter lim="400000"/>
          </a:ln>
        </p:spPr>
      </p:pic>
      <p:sp>
        <p:nvSpPr>
          <p:cNvPr id="388" name="Source:"/>
          <p:cNvSpPr txBox="1"/>
          <p:nvPr/>
        </p:nvSpPr>
        <p:spPr>
          <a:xfrm>
            <a:off x="-11055" y="13338502"/>
            <a:ext cx="9671682" cy="369698"/>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p>
            <a:pPr algn="ctr" defTabSz="821530">
              <a:spcBef>
                <a:spcPts val="0"/>
              </a:spcBef>
              <a:defRPr sz="1400"/>
            </a:pPr>
            <a:r>
              <a:t>Source: </a:t>
            </a:r>
            <a:r>
              <a:rPr u="sng">
                <a:solidFill>
                  <a:srgbClr val="0000FF"/>
                </a:solidFill>
                <a:uFill>
                  <a:solidFill>
                    <a:srgbClr val="0000FF"/>
                  </a:solidFill>
                </a:uFill>
                <a:hlinkClick r:id="rId3" invalidUrl="" action="" tgtFrame="" tooltip="" history="1" highlightClick="0" endSnd="0"/>
              </a:rPr>
              <a:t> </a:t>
            </a:r>
            <a:r>
              <a:t>           </a:t>
            </a:r>
          </a:p>
        </p:txBody>
      </p:sp>
      <p:grpSp>
        <p:nvGrpSpPr>
          <p:cNvPr id="391" name="Group"/>
          <p:cNvGrpSpPr/>
          <p:nvPr/>
        </p:nvGrpSpPr>
        <p:grpSpPr>
          <a:xfrm>
            <a:off x="1557064" y="6470650"/>
            <a:ext cx="9284373" cy="774701"/>
            <a:chOff x="0" y="-15238"/>
            <a:chExt cx="9284371" cy="774700"/>
          </a:xfrm>
        </p:grpSpPr>
        <p:sp>
          <p:nvSpPr>
            <p:cNvPr id="389" name="Su·per Bowl"/>
            <p:cNvSpPr txBox="1"/>
            <p:nvPr/>
          </p:nvSpPr>
          <p:spPr>
            <a:xfrm>
              <a:off x="0" y="0"/>
              <a:ext cx="5409940" cy="744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1">
                <a:defRPr sz="4000">
                  <a:solidFill>
                    <a:srgbClr val="FE6A00"/>
                  </a:solidFill>
                </a:defRPr>
              </a:pPr>
              <a:r>
                <a:t>Su·per Bowl</a:t>
              </a:r>
            </a:p>
          </p:txBody>
        </p:sp>
        <p:sp>
          <p:nvSpPr>
            <p:cNvPr id="390" name="As the most anticipated televised event in the U.S., the Super Bowl has become a colossal marketing opportunity to showcase innovative campaigns and engage the largest audience."/>
            <p:cNvSpPr txBox="1"/>
            <p:nvPr/>
          </p:nvSpPr>
          <p:spPr>
            <a:xfrm>
              <a:off x="3019169" y="-15239"/>
              <a:ext cx="6265203" cy="774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457200">
                <a:lnSpc>
                  <a:spcPts val="3500"/>
                </a:lnSpc>
                <a:spcBef>
                  <a:spcPts val="0"/>
                </a:spcBef>
                <a:defRPr i="1" sz="1466">
                  <a:latin typeface="+mj-lt"/>
                  <a:ea typeface="+mj-ea"/>
                  <a:cs typeface="+mj-cs"/>
                  <a:sym typeface="Helvetica"/>
                </a:defRPr>
              </a:lvl1pPr>
            </a:lstStyle>
            <a:p>
              <a:pPr/>
              <a:r>
                <a:t>As the most anticipated televised event in the U.S., the Super Bowl has become a colossal marketing opportunity to showcase innovative campaigns and engage the largest audience.</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3" name="WHITE YELLOW RIGHT.jpg" descr="WHITE YELLOW RIGHT.jpg"/>
          <p:cNvPicPr>
            <a:picLocks noChangeAspect="1"/>
          </p:cNvPicPr>
          <p:nvPr/>
        </p:nvPicPr>
        <p:blipFill>
          <a:blip r:embed="rId3">
            <a:extLst/>
          </a:blip>
          <a:stretch>
            <a:fillRect/>
          </a:stretch>
        </p:blipFill>
        <p:spPr>
          <a:xfrm flipH="1" rot="10800000">
            <a:off x="0" y="0"/>
            <a:ext cx="24384001" cy="13716001"/>
          </a:xfrm>
          <a:prstGeom prst="rect">
            <a:avLst/>
          </a:prstGeom>
          <a:ln w="12700">
            <a:miter lim="400000"/>
          </a:ln>
        </p:spPr>
      </p:pic>
      <p:sp>
        <p:nvSpPr>
          <p:cNvPr id="394" name="PORSCHE TAYCAN…"/>
          <p:cNvSpPr txBox="1"/>
          <p:nvPr/>
        </p:nvSpPr>
        <p:spPr>
          <a:xfrm>
            <a:off x="2080961" y="5004306"/>
            <a:ext cx="9775508" cy="37581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spcBef>
                <a:spcPts val="0"/>
              </a:spcBef>
              <a:defRPr b="1" sz="2000"/>
            </a:pPr>
            <a:r>
              <a:t>PORSCHE TAYCAN</a:t>
            </a:r>
          </a:p>
          <a:p>
            <a:pPr>
              <a:lnSpc>
                <a:spcPct val="120000"/>
              </a:lnSpc>
              <a:spcBef>
                <a:spcPts val="0"/>
              </a:spcBef>
              <a:defRPr b="1" sz="2000"/>
            </a:pPr>
          </a:p>
          <a:p>
            <a:pPr defTabSz="457200">
              <a:lnSpc>
                <a:spcPct val="120000"/>
              </a:lnSpc>
              <a:spcBef>
                <a:spcPts val="0"/>
              </a:spcBef>
              <a:defRPr sz="2000">
                <a:latin typeface="+mj-lt"/>
                <a:ea typeface="+mj-ea"/>
                <a:cs typeface="+mj-cs"/>
                <a:sym typeface="Helvetica"/>
              </a:defRPr>
            </a:pPr>
            <a:r>
              <a:t>Porsche returned to the Super Bowl after a 23-year hiatus, airing a spot that promoted its first electric vehicle (EV), the Taycan. Though the Super Bowl is no stranger to airing EV spots, previously advertised cars are often treated as cutting-edge inventions serving more as novelties. Nonetheless, Porsche is pioneering the revolutionary concept of advertising the Taycan as a functional, purchasable vehicle while reminding consumers there are alternatives to Tesla. More than just boosting Taycan’s sales, the ad embodied the automaker’s vision and attempt at embracing and promoting “the era of electric mobility.”</a:t>
            </a:r>
          </a:p>
        </p:txBody>
      </p:sp>
      <p:sp>
        <p:nvSpPr>
          <p:cNvPr id="395" name="Source: https://www.engadget.com/2020/01/25/porsche-taycan-super-bowl-ad/"/>
          <p:cNvSpPr txBox="1"/>
          <p:nvPr/>
        </p:nvSpPr>
        <p:spPr>
          <a:xfrm>
            <a:off x="-6974" y="13450413"/>
            <a:ext cx="5495240" cy="29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vl1pPr>
          </a:lstStyle>
          <a:p>
            <a:pPr/>
            <a:r>
              <a:t>Source: https://www.engadget.com/2020/01/25/porsche-taycan-super-bowl-ad/</a:t>
            </a:r>
          </a:p>
        </p:txBody>
      </p:sp>
      <p:grpSp>
        <p:nvGrpSpPr>
          <p:cNvPr id="398" name="Group"/>
          <p:cNvGrpSpPr/>
          <p:nvPr/>
        </p:nvGrpSpPr>
        <p:grpSpPr>
          <a:xfrm>
            <a:off x="10407819" y="9305811"/>
            <a:ext cx="1121329" cy="1118023"/>
            <a:chOff x="0" y="0"/>
            <a:chExt cx="1121327" cy="1118022"/>
          </a:xfrm>
        </p:grpSpPr>
        <p:sp>
          <p:nvSpPr>
            <p:cNvPr id="396" name="Circle"/>
            <p:cNvSpPr/>
            <p:nvPr/>
          </p:nvSpPr>
          <p:spPr>
            <a:xfrm>
              <a:off x="3304" y="0"/>
              <a:ext cx="1118024"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397" name="Image" descr="Image"/>
            <p:cNvPicPr>
              <a:picLocks noChangeAspect="1"/>
            </p:cNvPicPr>
            <p:nvPr/>
          </p:nvPicPr>
          <p:blipFill>
            <a:blip r:embed="rId4">
              <a:extLst/>
            </a:blip>
            <a:srcRect l="0" t="0" r="0" b="0"/>
            <a:stretch>
              <a:fillRect/>
            </a:stretch>
          </p:blipFill>
          <p:spPr>
            <a:xfrm>
              <a:off x="0" y="16162"/>
              <a:ext cx="1098940" cy="1098941"/>
            </a:xfrm>
            <a:prstGeom prst="rect">
              <a:avLst/>
            </a:prstGeom>
            <a:ln w="12700" cap="flat">
              <a:noFill/>
              <a:miter lim="400000"/>
            </a:ln>
            <a:effectLst/>
          </p:spPr>
        </p:pic>
      </p:grpSp>
      <p:grpSp>
        <p:nvGrpSpPr>
          <p:cNvPr id="401" name="Group"/>
          <p:cNvGrpSpPr/>
          <p:nvPr/>
        </p:nvGrpSpPr>
        <p:grpSpPr>
          <a:xfrm>
            <a:off x="8964080" y="9305811"/>
            <a:ext cx="1118024" cy="1118023"/>
            <a:chOff x="0" y="0"/>
            <a:chExt cx="1118022" cy="1118022"/>
          </a:xfrm>
        </p:grpSpPr>
        <p:sp>
          <p:nvSpPr>
            <p:cNvPr id="399"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00" name="Image" descr="Image"/>
            <p:cNvPicPr>
              <a:picLocks noChangeAspect="1"/>
            </p:cNvPicPr>
            <p:nvPr/>
          </p:nvPicPr>
          <p:blipFill>
            <a:blip r:embed="rId5">
              <a:extLst/>
            </a:blip>
            <a:stretch>
              <a:fillRect/>
            </a:stretch>
          </p:blipFill>
          <p:spPr>
            <a:xfrm>
              <a:off x="99507" y="94895"/>
              <a:ext cx="945089" cy="945090"/>
            </a:xfrm>
            <a:prstGeom prst="rect">
              <a:avLst/>
            </a:prstGeom>
            <a:ln w="12700" cap="flat">
              <a:noFill/>
              <a:miter lim="400000"/>
            </a:ln>
            <a:effectLst/>
          </p:spPr>
        </p:pic>
      </p:grpSp>
      <p:pic>
        <p:nvPicPr>
          <p:cNvPr id="402" name="Image" descr="Image"/>
          <p:cNvPicPr>
            <a:picLocks noChangeAspect="1"/>
          </p:cNvPicPr>
          <p:nvPr/>
        </p:nvPicPr>
        <p:blipFill>
          <a:blip r:embed="rId6">
            <a:extLst/>
          </a:blip>
          <a:stretch>
            <a:fillRect/>
          </a:stretch>
        </p:blipFill>
        <p:spPr>
          <a:xfrm>
            <a:off x="12903177" y="3851092"/>
            <a:ext cx="10691229" cy="601381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WHITE YELLOW RIGHT.jpg" descr="WHITE YELLOW RIGHT.jpg"/>
          <p:cNvPicPr>
            <a:picLocks noChangeAspect="1"/>
          </p:cNvPicPr>
          <p:nvPr/>
        </p:nvPicPr>
        <p:blipFill>
          <a:blip r:embed="rId3">
            <a:extLst/>
          </a:blip>
          <a:stretch>
            <a:fillRect/>
          </a:stretch>
        </p:blipFill>
        <p:spPr>
          <a:xfrm flipH="1" rot="10800000">
            <a:off x="0" y="0"/>
            <a:ext cx="24384001" cy="13716001"/>
          </a:xfrm>
          <a:prstGeom prst="rect">
            <a:avLst/>
          </a:prstGeom>
          <a:ln w="12700">
            <a:miter lim="400000"/>
          </a:ln>
        </p:spPr>
      </p:pic>
      <p:sp>
        <p:nvSpPr>
          <p:cNvPr id="407" name="OLAY…"/>
          <p:cNvSpPr txBox="1"/>
          <p:nvPr/>
        </p:nvSpPr>
        <p:spPr>
          <a:xfrm>
            <a:off x="2080961" y="5004306"/>
            <a:ext cx="9775508" cy="48554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spcBef>
                <a:spcPts val="0"/>
              </a:spcBef>
              <a:defRPr b="1" sz="2000"/>
            </a:pPr>
            <a:r>
              <a:t>OLAY</a:t>
            </a:r>
          </a:p>
          <a:p>
            <a:pPr>
              <a:lnSpc>
                <a:spcPct val="120000"/>
              </a:lnSpc>
              <a:spcBef>
                <a:spcPts val="0"/>
              </a:spcBef>
              <a:defRPr b="1" sz="2000"/>
            </a:pPr>
          </a:p>
          <a:p>
            <a:pPr defTabSz="457200">
              <a:lnSpc>
                <a:spcPct val="120000"/>
              </a:lnSpc>
              <a:spcBef>
                <a:spcPts val="0"/>
              </a:spcBef>
              <a:defRPr sz="2000">
                <a:latin typeface="+mj-lt"/>
                <a:ea typeface="+mj-ea"/>
                <a:cs typeface="+mj-cs"/>
                <a:sym typeface="Helvetica"/>
              </a:defRPr>
            </a:pPr>
            <a:r>
              <a:t>Despite 45% of NFL fans being female, roughly only 27% of previous Super Bowls spots starred women. This year, Olay promised to #</a:t>
            </a:r>
            <a:r>
              <a:rPr b="1"/>
              <a:t>MakeSpaceForWomen </a:t>
            </a:r>
            <a:r>
              <a:t>in honor of the first all-female space walk, as well as continuing its mission to address gender inequity and paying homage to females of STEM who are paving the paths for future generations. The star-studded Super Bowl ad used a fictional space mission to promote Olay’s pledge to donate up to $500K to the STEM-based organization, Girls Who Code. The spot included a call to action to tag @OlaySkin and use #MakeSpaceForWomen on Twitter to increase Olay’s donation.</a:t>
            </a:r>
          </a:p>
          <a:p>
            <a:pPr defTabSz="457200">
              <a:lnSpc>
                <a:spcPct val="120000"/>
              </a:lnSpc>
              <a:spcBef>
                <a:spcPts val="0"/>
              </a:spcBef>
              <a:defRPr sz="2000">
                <a:latin typeface="+mj-lt"/>
                <a:ea typeface="+mj-ea"/>
                <a:cs typeface="+mj-cs"/>
                <a:sym typeface="Helvetica"/>
              </a:defRPr>
            </a:pPr>
          </a:p>
          <a:p>
            <a:pPr defTabSz="457200">
              <a:lnSpc>
                <a:spcPct val="120000"/>
              </a:lnSpc>
              <a:spcBef>
                <a:spcPts val="0"/>
              </a:spcBef>
              <a:defRPr sz="2000">
                <a:latin typeface="+mj-lt"/>
                <a:ea typeface="+mj-ea"/>
                <a:cs typeface="+mj-cs"/>
                <a:sym typeface="Helvetica"/>
              </a:defRPr>
            </a:pPr>
          </a:p>
        </p:txBody>
      </p:sp>
      <p:sp>
        <p:nvSpPr>
          <p:cNvPr id="408" name="Source: https://www.forbes.com/sites/dominiquefluker/2020/01/15/olay-taraji/#7faead6467da"/>
          <p:cNvSpPr txBox="1"/>
          <p:nvPr/>
        </p:nvSpPr>
        <p:spPr>
          <a:xfrm>
            <a:off x="-6974" y="13450413"/>
            <a:ext cx="6484773" cy="29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
            </a:pPr>
            <a:r>
              <a:t>Source: </a:t>
            </a:r>
            <a:r>
              <a:rPr u="sng">
                <a:solidFill>
                  <a:srgbClr val="0000FF"/>
                </a:solidFill>
                <a:uFill>
                  <a:solidFill>
                    <a:srgbClr val="0000FF"/>
                  </a:solidFill>
                </a:uFill>
                <a:hlinkClick r:id="rId4" invalidUrl="" action="" tgtFrame="" tooltip="" history="1" highlightClick="0" endSnd="0"/>
              </a:rPr>
              <a:t>https://www.forbes.com/sites/dominiquefluker/2020/01/15/olay-taraji/#7faead6467da</a:t>
            </a:r>
            <a:r>
              <a:t> </a:t>
            </a:r>
          </a:p>
        </p:txBody>
      </p:sp>
      <p:grpSp>
        <p:nvGrpSpPr>
          <p:cNvPr id="411" name="Group"/>
          <p:cNvGrpSpPr/>
          <p:nvPr/>
        </p:nvGrpSpPr>
        <p:grpSpPr>
          <a:xfrm>
            <a:off x="9345197" y="8838070"/>
            <a:ext cx="1118023" cy="1118024"/>
            <a:chOff x="0" y="0"/>
            <a:chExt cx="1118022" cy="1118022"/>
          </a:xfrm>
        </p:grpSpPr>
        <p:sp>
          <p:nvSpPr>
            <p:cNvPr id="409"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10" name="Image" descr="Image"/>
            <p:cNvPicPr>
              <a:picLocks noChangeAspect="1"/>
            </p:cNvPicPr>
            <p:nvPr/>
          </p:nvPicPr>
          <p:blipFill>
            <a:blip r:embed="rId5">
              <a:extLst/>
            </a:blip>
            <a:stretch>
              <a:fillRect/>
            </a:stretch>
          </p:blipFill>
          <p:spPr>
            <a:xfrm>
              <a:off x="99507" y="94895"/>
              <a:ext cx="945089" cy="945090"/>
            </a:xfrm>
            <a:prstGeom prst="rect">
              <a:avLst/>
            </a:prstGeom>
            <a:ln w="12700" cap="flat">
              <a:noFill/>
              <a:miter lim="400000"/>
            </a:ln>
            <a:effectLst/>
          </p:spPr>
        </p:pic>
      </p:grpSp>
      <p:grpSp>
        <p:nvGrpSpPr>
          <p:cNvPr id="414" name="Group"/>
          <p:cNvGrpSpPr/>
          <p:nvPr/>
        </p:nvGrpSpPr>
        <p:grpSpPr>
          <a:xfrm>
            <a:off x="6609968" y="8838070"/>
            <a:ext cx="1118024" cy="1118024"/>
            <a:chOff x="0" y="0"/>
            <a:chExt cx="1118022" cy="1118022"/>
          </a:xfrm>
        </p:grpSpPr>
        <p:sp>
          <p:nvSpPr>
            <p:cNvPr id="412"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13" name="icons8-client_management.png" descr="icons8-client_management.png"/>
            <p:cNvPicPr>
              <a:picLocks noChangeAspect="1"/>
            </p:cNvPicPr>
            <p:nvPr/>
          </p:nvPicPr>
          <p:blipFill>
            <a:blip r:embed="rId6">
              <a:extLst/>
            </a:blip>
            <a:stretch>
              <a:fillRect/>
            </a:stretch>
          </p:blipFill>
          <p:spPr>
            <a:xfrm>
              <a:off x="94376" y="83983"/>
              <a:ext cx="963813" cy="963813"/>
            </a:xfrm>
            <a:prstGeom prst="rect">
              <a:avLst/>
            </a:prstGeom>
            <a:ln w="12700" cap="flat">
              <a:noFill/>
              <a:miter lim="400000"/>
            </a:ln>
            <a:effectLst/>
          </p:spPr>
        </p:pic>
      </p:grpSp>
      <p:grpSp>
        <p:nvGrpSpPr>
          <p:cNvPr id="417" name="Group"/>
          <p:cNvGrpSpPr/>
          <p:nvPr/>
        </p:nvGrpSpPr>
        <p:grpSpPr>
          <a:xfrm>
            <a:off x="7975930" y="8838070"/>
            <a:ext cx="1121328" cy="1118024"/>
            <a:chOff x="0" y="0"/>
            <a:chExt cx="1121327" cy="1118022"/>
          </a:xfrm>
        </p:grpSpPr>
        <p:sp>
          <p:nvSpPr>
            <p:cNvPr id="415" name="Circle"/>
            <p:cNvSpPr/>
            <p:nvPr/>
          </p:nvSpPr>
          <p:spPr>
            <a:xfrm>
              <a:off x="3304" y="0"/>
              <a:ext cx="1118024"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16" name="Image" descr="Image"/>
            <p:cNvPicPr>
              <a:picLocks noChangeAspect="1"/>
            </p:cNvPicPr>
            <p:nvPr/>
          </p:nvPicPr>
          <p:blipFill>
            <a:blip r:embed="rId7">
              <a:extLst/>
            </a:blip>
            <a:srcRect l="0" t="0" r="0" b="0"/>
            <a:stretch>
              <a:fillRect/>
            </a:stretch>
          </p:blipFill>
          <p:spPr>
            <a:xfrm>
              <a:off x="0" y="16162"/>
              <a:ext cx="1098940" cy="1098941"/>
            </a:xfrm>
            <a:prstGeom prst="rect">
              <a:avLst/>
            </a:prstGeom>
            <a:ln w="12700" cap="flat">
              <a:noFill/>
              <a:miter lim="400000"/>
            </a:ln>
            <a:effectLst/>
          </p:spPr>
        </p:pic>
      </p:grpSp>
      <p:pic>
        <p:nvPicPr>
          <p:cNvPr id="418" name="Image" descr="Image"/>
          <p:cNvPicPr>
            <a:picLocks noChangeAspect="1"/>
          </p:cNvPicPr>
          <p:nvPr/>
        </p:nvPicPr>
        <p:blipFill>
          <a:blip r:embed="rId8">
            <a:extLst/>
          </a:blip>
          <a:stretch>
            <a:fillRect/>
          </a:stretch>
        </p:blipFill>
        <p:spPr>
          <a:xfrm>
            <a:off x="13633784" y="4854157"/>
            <a:ext cx="9477334" cy="479000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WHITE YELLOW RIGHT.jpg" descr="WHITE YELLOW RIGHT.jpg"/>
          <p:cNvPicPr>
            <a:picLocks noChangeAspect="1"/>
          </p:cNvPicPr>
          <p:nvPr/>
        </p:nvPicPr>
        <p:blipFill>
          <a:blip r:embed="rId3">
            <a:extLst/>
          </a:blip>
          <a:stretch>
            <a:fillRect/>
          </a:stretch>
        </p:blipFill>
        <p:spPr>
          <a:xfrm flipH="1" rot="10800000">
            <a:off x="0" y="0"/>
            <a:ext cx="24384001" cy="13716001"/>
          </a:xfrm>
          <a:prstGeom prst="rect">
            <a:avLst/>
          </a:prstGeom>
          <a:ln w="12700">
            <a:miter lim="400000"/>
          </a:ln>
        </p:spPr>
      </p:pic>
      <p:sp>
        <p:nvSpPr>
          <p:cNvPr id="423" name="MOUNTAIN DEW…"/>
          <p:cNvSpPr txBox="1"/>
          <p:nvPr/>
        </p:nvSpPr>
        <p:spPr>
          <a:xfrm>
            <a:off x="2080961" y="5004306"/>
            <a:ext cx="9775508" cy="37282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spcBef>
                <a:spcPts val="0"/>
              </a:spcBef>
              <a:defRPr b="1" sz="2000"/>
            </a:pPr>
            <a:r>
              <a:t>MOUNTAIN DEW</a:t>
            </a:r>
          </a:p>
          <a:p>
            <a:pPr defTabSz="457200">
              <a:lnSpc>
                <a:spcPct val="120000"/>
              </a:lnSpc>
              <a:spcBef>
                <a:spcPts val="0"/>
              </a:spcBef>
              <a:defRPr sz="2000">
                <a:latin typeface="+mj-lt"/>
                <a:ea typeface="+mj-ea"/>
                <a:cs typeface="+mj-cs"/>
                <a:sym typeface="Helvetica"/>
              </a:defRPr>
            </a:pPr>
          </a:p>
          <a:p>
            <a:pPr defTabSz="457200">
              <a:lnSpc>
                <a:spcPct val="120000"/>
              </a:lnSpc>
              <a:spcBef>
                <a:spcPts val="0"/>
              </a:spcBef>
              <a:defRPr sz="2000">
                <a:latin typeface="+mj-lt"/>
                <a:ea typeface="+mj-ea"/>
                <a:cs typeface="+mj-cs"/>
                <a:sym typeface="Helvetica"/>
              </a:defRPr>
            </a:pPr>
            <a:r>
              <a:t>In an effort to reach its younger, social-media-driven audiences, Mtn Dew recently kicked off an omni-channel campaign, </a:t>
            </a:r>
            <a:r>
              <a:rPr b="1"/>
              <a:t>Zero Sugar</a:t>
            </a:r>
            <a:r>
              <a:t>, to extend its media strategy to Instagram, Snapchat and TikTok. Capitalizing on Snapchat’s popularity, Mtn Dew will release an augmented reality filter to allow users to overlay themselves into a scene from its TV commercial adopted from the classic movie, “The Shining”. TikTok, in parallel, also urges users to complete a dance challenge with its “twin” tool.</a:t>
            </a:r>
          </a:p>
          <a:p>
            <a:pPr defTabSz="457200">
              <a:lnSpc>
                <a:spcPct val="120000"/>
              </a:lnSpc>
              <a:spcBef>
                <a:spcPts val="0"/>
              </a:spcBef>
              <a:defRPr sz="2000">
                <a:latin typeface="+mj-lt"/>
                <a:ea typeface="+mj-ea"/>
                <a:cs typeface="+mj-cs"/>
                <a:sym typeface="Helvetica"/>
              </a:defRPr>
            </a:pPr>
          </a:p>
        </p:txBody>
      </p:sp>
      <p:sp>
        <p:nvSpPr>
          <p:cNvPr id="424" name="Source: https://www.mobilemarketer.com/news/mtn-dew-brings-shining-inspired-super-bowl-campaign-to-social-media/571280/"/>
          <p:cNvSpPr txBox="1"/>
          <p:nvPr/>
        </p:nvSpPr>
        <p:spPr>
          <a:xfrm>
            <a:off x="-6974" y="13450413"/>
            <a:ext cx="9015832" cy="29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
            </a:pPr>
            <a:r>
              <a:t>Source: </a:t>
            </a:r>
            <a:r>
              <a:rPr u="sng">
                <a:solidFill>
                  <a:srgbClr val="0000FF"/>
                </a:solidFill>
                <a:uFill>
                  <a:solidFill>
                    <a:srgbClr val="0000FF"/>
                  </a:solidFill>
                </a:uFill>
                <a:hlinkClick r:id="rId4" invalidUrl="" action="" tgtFrame="" tooltip="" history="1" highlightClick="0" endSnd="0"/>
              </a:rPr>
              <a:t>https://www.mobilemarketer.com/news/mtn-dew-brings-shining-inspired-super-bowl-campaign-to-social-media/571280/</a:t>
            </a:r>
            <a:r>
              <a:t>  </a:t>
            </a:r>
          </a:p>
        </p:txBody>
      </p:sp>
      <p:grpSp>
        <p:nvGrpSpPr>
          <p:cNvPr id="427" name="Group"/>
          <p:cNvGrpSpPr/>
          <p:nvPr/>
        </p:nvGrpSpPr>
        <p:grpSpPr>
          <a:xfrm>
            <a:off x="9569723" y="8427146"/>
            <a:ext cx="1118024" cy="1118023"/>
            <a:chOff x="0" y="0"/>
            <a:chExt cx="1118022" cy="1118022"/>
          </a:xfrm>
        </p:grpSpPr>
        <p:sp>
          <p:nvSpPr>
            <p:cNvPr id="425"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26" name="icons8-sales_channels.png" descr="icons8-sales_channels.png"/>
            <p:cNvPicPr>
              <a:picLocks noChangeAspect="1"/>
            </p:cNvPicPr>
            <p:nvPr/>
          </p:nvPicPr>
          <p:blipFill>
            <a:blip r:embed="rId5">
              <a:extLst/>
            </a:blip>
            <a:stretch>
              <a:fillRect/>
            </a:stretch>
          </p:blipFill>
          <p:spPr>
            <a:xfrm>
              <a:off x="77105" y="96380"/>
              <a:ext cx="963814" cy="963814"/>
            </a:xfrm>
            <a:prstGeom prst="rect">
              <a:avLst/>
            </a:prstGeom>
            <a:ln w="12700" cap="flat">
              <a:noFill/>
              <a:miter lim="400000"/>
            </a:ln>
            <a:effectLst/>
          </p:spPr>
        </p:pic>
      </p:grpSp>
      <p:grpSp>
        <p:nvGrpSpPr>
          <p:cNvPr id="430" name="Group"/>
          <p:cNvGrpSpPr/>
          <p:nvPr/>
        </p:nvGrpSpPr>
        <p:grpSpPr>
          <a:xfrm>
            <a:off x="8133414" y="8427146"/>
            <a:ext cx="1118024" cy="1118023"/>
            <a:chOff x="0" y="0"/>
            <a:chExt cx="1118022" cy="1118022"/>
          </a:xfrm>
        </p:grpSpPr>
        <p:sp>
          <p:nvSpPr>
            <p:cNvPr id="428"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29" name="icons8-time_search.png" descr="icons8-time_search.png"/>
            <p:cNvPicPr>
              <a:picLocks noChangeAspect="1"/>
            </p:cNvPicPr>
            <p:nvPr/>
          </p:nvPicPr>
          <p:blipFill>
            <a:blip r:embed="rId6">
              <a:extLst/>
            </a:blip>
            <a:srcRect l="0" t="0" r="0" b="0"/>
            <a:stretch>
              <a:fillRect/>
            </a:stretch>
          </p:blipFill>
          <p:spPr>
            <a:xfrm>
              <a:off x="70629" y="77106"/>
              <a:ext cx="963814" cy="963813"/>
            </a:xfrm>
            <a:prstGeom prst="rect">
              <a:avLst/>
            </a:prstGeom>
            <a:ln w="12700" cap="flat">
              <a:noFill/>
              <a:miter lim="400000"/>
            </a:ln>
            <a:effectLst/>
          </p:spPr>
        </p:pic>
      </p:grpSp>
      <p:grpSp>
        <p:nvGrpSpPr>
          <p:cNvPr id="433" name="Group"/>
          <p:cNvGrpSpPr/>
          <p:nvPr/>
        </p:nvGrpSpPr>
        <p:grpSpPr>
          <a:xfrm>
            <a:off x="11006032" y="8427146"/>
            <a:ext cx="1118024" cy="1118023"/>
            <a:chOff x="0" y="0"/>
            <a:chExt cx="1118022" cy="1118022"/>
          </a:xfrm>
        </p:grpSpPr>
        <p:sp>
          <p:nvSpPr>
            <p:cNvPr id="431"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32" name="Image" descr="Image"/>
            <p:cNvPicPr>
              <a:picLocks noChangeAspect="1"/>
            </p:cNvPicPr>
            <p:nvPr/>
          </p:nvPicPr>
          <p:blipFill>
            <a:blip r:embed="rId7">
              <a:extLst/>
            </a:blip>
            <a:stretch>
              <a:fillRect/>
            </a:stretch>
          </p:blipFill>
          <p:spPr>
            <a:xfrm>
              <a:off x="99507" y="94895"/>
              <a:ext cx="945089" cy="945090"/>
            </a:xfrm>
            <a:prstGeom prst="rect">
              <a:avLst/>
            </a:prstGeom>
            <a:ln w="12700" cap="flat">
              <a:noFill/>
              <a:miter lim="400000"/>
            </a:ln>
            <a:effectLst/>
          </p:spPr>
        </p:pic>
      </p:grpSp>
      <p:pic>
        <p:nvPicPr>
          <p:cNvPr id="434" name="Image" descr="Image"/>
          <p:cNvPicPr>
            <a:picLocks noChangeAspect="1"/>
          </p:cNvPicPr>
          <p:nvPr/>
        </p:nvPicPr>
        <p:blipFill>
          <a:blip r:embed="rId8">
            <a:extLst/>
          </a:blip>
          <a:stretch>
            <a:fillRect/>
          </a:stretch>
        </p:blipFill>
        <p:spPr>
          <a:xfrm>
            <a:off x="13505372" y="4428423"/>
            <a:ext cx="8337422" cy="485915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WHITE YELLOW RIGHT.jpg" descr="WHITE YELLOW RIGHT.jpg"/>
          <p:cNvPicPr>
            <a:picLocks noChangeAspect="1"/>
          </p:cNvPicPr>
          <p:nvPr/>
        </p:nvPicPr>
        <p:blipFill>
          <a:blip r:embed="rId3">
            <a:extLst/>
          </a:blip>
          <a:stretch>
            <a:fillRect/>
          </a:stretch>
        </p:blipFill>
        <p:spPr>
          <a:xfrm flipH="1" rot="10800000">
            <a:off x="0" y="0"/>
            <a:ext cx="24384001" cy="13716001"/>
          </a:xfrm>
          <a:prstGeom prst="rect">
            <a:avLst/>
          </a:prstGeom>
          <a:ln w="12700">
            <a:miter lim="400000"/>
          </a:ln>
        </p:spPr>
      </p:pic>
      <p:sp>
        <p:nvSpPr>
          <p:cNvPr id="439" name="PROCTER &amp; GAMBLE…"/>
          <p:cNvSpPr txBox="1"/>
          <p:nvPr/>
        </p:nvSpPr>
        <p:spPr>
          <a:xfrm>
            <a:off x="2080961" y="5004306"/>
            <a:ext cx="9775508" cy="33624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spcBef>
                <a:spcPts val="0"/>
              </a:spcBef>
              <a:defRPr b="1" sz="2000"/>
            </a:pPr>
            <a:r>
              <a:t>PROCTER &amp; GAMBLE</a:t>
            </a:r>
          </a:p>
          <a:p>
            <a:pPr defTabSz="457200">
              <a:lnSpc>
                <a:spcPct val="120000"/>
              </a:lnSpc>
              <a:spcBef>
                <a:spcPts val="0"/>
              </a:spcBef>
              <a:defRPr sz="2000">
                <a:latin typeface="+mj-lt"/>
                <a:ea typeface="+mj-ea"/>
                <a:cs typeface="+mj-cs"/>
                <a:sym typeface="Helvetica"/>
              </a:defRPr>
            </a:pPr>
          </a:p>
          <a:p>
            <a:pPr defTabSz="457200">
              <a:lnSpc>
                <a:spcPct val="120000"/>
              </a:lnSpc>
              <a:spcBef>
                <a:spcPts val="0"/>
              </a:spcBef>
              <a:defRPr sz="2000">
                <a:latin typeface="+mj-lt"/>
                <a:ea typeface="+mj-ea"/>
                <a:cs typeface="+mj-cs"/>
                <a:sym typeface="Helvetica"/>
              </a:defRPr>
            </a:pPr>
            <a:r>
              <a:t>P&amp;G introduced the first-ever</a:t>
            </a:r>
            <a:r>
              <a:rPr b="1"/>
              <a:t> TV interactive</a:t>
            </a:r>
            <a:r>
              <a:t> </a:t>
            </a:r>
            <a:r>
              <a:rPr b="1"/>
              <a:t>ad</a:t>
            </a:r>
            <a:r>
              <a:t>, giving consumers the power to select their viewing “destiny”. Experimenting with the ideas of personalization, sequencing and non-linear scripts, consumers had 64 options and combinations online and choose the path the ad will take. Not only did they select the spots, but also the arrangement. The most popular permutation of the commercial aired. </a:t>
            </a:r>
          </a:p>
          <a:p>
            <a:pPr defTabSz="457200">
              <a:lnSpc>
                <a:spcPct val="120000"/>
              </a:lnSpc>
              <a:spcBef>
                <a:spcPts val="0"/>
              </a:spcBef>
              <a:defRPr sz="2000">
                <a:latin typeface="+mj-lt"/>
                <a:ea typeface="+mj-ea"/>
                <a:cs typeface="+mj-cs"/>
                <a:sym typeface="Helvetica"/>
              </a:defRPr>
            </a:pPr>
          </a:p>
        </p:txBody>
      </p:sp>
      <p:sp>
        <p:nvSpPr>
          <p:cNvPr id="440" name="Source: https://www.cnbc.com/2020/01/28/pgs-super-bowl-ad-to-show-multiple-brands-in-story-chosen-by-viewers.html"/>
          <p:cNvSpPr txBox="1"/>
          <p:nvPr/>
        </p:nvSpPr>
        <p:spPr>
          <a:xfrm>
            <a:off x="-6974" y="13450413"/>
            <a:ext cx="8430616" cy="29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vl1pPr>
          </a:lstStyle>
          <a:p>
            <a:pPr/>
            <a:r>
              <a:t>Source: https://www.cnbc.com/2020/01/28/pgs-super-bowl-ad-to-show-multiple-brands-in-story-chosen-by-viewers.html </a:t>
            </a:r>
          </a:p>
        </p:txBody>
      </p:sp>
      <p:pic>
        <p:nvPicPr>
          <p:cNvPr id="441" name="Image" descr="Image"/>
          <p:cNvPicPr>
            <a:picLocks noChangeAspect="1"/>
          </p:cNvPicPr>
          <p:nvPr/>
        </p:nvPicPr>
        <p:blipFill>
          <a:blip r:embed="rId4">
            <a:extLst/>
          </a:blip>
          <a:stretch>
            <a:fillRect/>
          </a:stretch>
        </p:blipFill>
        <p:spPr>
          <a:xfrm>
            <a:off x="13809324" y="3902152"/>
            <a:ext cx="8323543" cy="5648117"/>
          </a:xfrm>
          <a:prstGeom prst="rect">
            <a:avLst/>
          </a:prstGeom>
          <a:ln w="12700">
            <a:miter lim="400000"/>
          </a:ln>
        </p:spPr>
      </p:pic>
      <p:sp>
        <p:nvSpPr>
          <p:cNvPr id="442" name="Circle"/>
          <p:cNvSpPr/>
          <p:nvPr/>
        </p:nvSpPr>
        <p:spPr>
          <a:xfrm>
            <a:off x="8112876" y="8219569"/>
            <a:ext cx="1118023" cy="1118024"/>
          </a:xfrm>
          <a:prstGeom prst="ellipse">
            <a:avLst/>
          </a:prstGeom>
          <a:solidFill>
            <a:srgbClr val="FF9300"/>
          </a:solidFill>
          <a:ln w="12700">
            <a:miter lim="400000"/>
          </a:ln>
        </p:spPr>
        <p:txBody>
          <a:bodyPr lIns="38100" tIns="38100" rIns="38100" bIns="38100" anchor="ct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sp>
        <p:nvSpPr>
          <p:cNvPr id="443" name="Circle"/>
          <p:cNvSpPr/>
          <p:nvPr/>
        </p:nvSpPr>
        <p:spPr>
          <a:xfrm>
            <a:off x="10862601" y="8245762"/>
            <a:ext cx="1118024" cy="1118024"/>
          </a:xfrm>
          <a:prstGeom prst="ellipse">
            <a:avLst/>
          </a:prstGeom>
          <a:solidFill>
            <a:srgbClr val="FF9300"/>
          </a:solidFill>
          <a:ln w="12700">
            <a:miter lim="400000"/>
          </a:ln>
        </p:spPr>
        <p:txBody>
          <a:bodyPr lIns="38100" tIns="38100" rIns="38100" bIns="38100" anchor="ct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grpSp>
        <p:nvGrpSpPr>
          <p:cNvPr id="446" name="Group"/>
          <p:cNvGrpSpPr/>
          <p:nvPr/>
        </p:nvGrpSpPr>
        <p:grpSpPr>
          <a:xfrm>
            <a:off x="9487738" y="8219569"/>
            <a:ext cx="1118024" cy="1118024"/>
            <a:chOff x="0" y="0"/>
            <a:chExt cx="1118022" cy="1118022"/>
          </a:xfrm>
        </p:grpSpPr>
        <p:sp>
          <p:nvSpPr>
            <p:cNvPr id="444"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45" name="icons8-innovation.png" descr="icons8-innovation.png"/>
            <p:cNvPicPr>
              <a:picLocks noChangeAspect="1"/>
            </p:cNvPicPr>
            <p:nvPr/>
          </p:nvPicPr>
          <p:blipFill>
            <a:blip r:embed="rId5">
              <a:extLst/>
            </a:blip>
            <a:stretch>
              <a:fillRect/>
            </a:stretch>
          </p:blipFill>
          <p:spPr>
            <a:xfrm>
              <a:off x="96381" y="77103"/>
              <a:ext cx="963814" cy="963814"/>
            </a:xfrm>
            <a:prstGeom prst="rect">
              <a:avLst/>
            </a:prstGeom>
            <a:ln w="12700" cap="flat">
              <a:noFill/>
              <a:miter lim="400000"/>
            </a:ln>
            <a:effectLst/>
          </p:spPr>
        </p:pic>
      </p:grpSp>
      <p:pic>
        <p:nvPicPr>
          <p:cNvPr id="447" name="icons8-sort_up.png" descr="icons8-sort_up.png"/>
          <p:cNvPicPr>
            <a:picLocks noChangeAspect="1"/>
          </p:cNvPicPr>
          <p:nvPr/>
        </p:nvPicPr>
        <p:blipFill>
          <a:blip r:embed="rId6">
            <a:extLst/>
          </a:blip>
          <a:stretch>
            <a:fillRect/>
          </a:stretch>
        </p:blipFill>
        <p:spPr>
          <a:xfrm>
            <a:off x="11058868" y="8407040"/>
            <a:ext cx="743083" cy="743083"/>
          </a:xfrm>
          <a:prstGeom prst="rect">
            <a:avLst/>
          </a:prstGeom>
          <a:ln w="12700">
            <a:miter lim="400000"/>
          </a:ln>
        </p:spPr>
      </p:pic>
      <p:pic>
        <p:nvPicPr>
          <p:cNvPr id="448" name="icons8-infinity.png" descr="icons8-infinity.png"/>
          <p:cNvPicPr>
            <a:picLocks noChangeAspect="1"/>
          </p:cNvPicPr>
          <p:nvPr/>
        </p:nvPicPr>
        <p:blipFill>
          <a:blip r:embed="rId7">
            <a:extLst/>
          </a:blip>
          <a:stretch>
            <a:fillRect/>
          </a:stretch>
        </p:blipFill>
        <p:spPr>
          <a:xfrm>
            <a:off x="8189981" y="8296674"/>
            <a:ext cx="963814" cy="96381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Archive"/>
          <p:cNvSpPr txBox="1"/>
          <p:nvPr>
            <p:ph type="title"/>
          </p:nvPr>
        </p:nvSpPr>
        <p:spPr>
          <a:prstGeom prst="rect">
            <a:avLst/>
          </a:prstGeom>
        </p:spPr>
        <p:txBody>
          <a:bodyPr/>
          <a:lstStyle/>
          <a:p>
            <a:pPr/>
            <a:r>
              <a:t>Archive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4" name="WHITE YELLOW RIGHT.jpg" descr="WHITE YELLOW RIGHT.jpg"/>
          <p:cNvPicPr>
            <a:picLocks noChangeAspect="1"/>
          </p:cNvPicPr>
          <p:nvPr/>
        </p:nvPicPr>
        <p:blipFill>
          <a:blip r:embed="rId3">
            <a:extLst/>
          </a:blip>
          <a:stretch>
            <a:fillRect/>
          </a:stretch>
        </p:blipFill>
        <p:spPr>
          <a:xfrm flipH="1" rot="10800000">
            <a:off x="0" y="0"/>
            <a:ext cx="24384001" cy="13716001"/>
          </a:xfrm>
          <a:prstGeom prst="rect">
            <a:avLst/>
          </a:prstGeom>
          <a:ln w="12700">
            <a:miter lim="400000"/>
          </a:ln>
        </p:spPr>
      </p:pic>
      <p:sp>
        <p:nvSpPr>
          <p:cNvPr id="455" name="BUD LIGHT/BUD LIGHT SELTZER…"/>
          <p:cNvSpPr txBox="1"/>
          <p:nvPr/>
        </p:nvSpPr>
        <p:spPr>
          <a:xfrm>
            <a:off x="2080961" y="5004306"/>
            <a:ext cx="9775508" cy="48254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120000"/>
              </a:lnSpc>
              <a:spcBef>
                <a:spcPts val="0"/>
              </a:spcBef>
              <a:defRPr b="1" sz="2000"/>
            </a:pPr>
            <a:r>
              <a:t>BUD LIGHT/BUD LIGHT SELTZER</a:t>
            </a:r>
          </a:p>
          <a:p>
            <a:pPr defTabSz="457200">
              <a:lnSpc>
                <a:spcPct val="120000"/>
              </a:lnSpc>
              <a:spcBef>
                <a:spcPts val="0"/>
              </a:spcBef>
              <a:defRPr sz="2000">
                <a:latin typeface="+mj-lt"/>
                <a:ea typeface="+mj-ea"/>
                <a:cs typeface="+mj-cs"/>
                <a:sym typeface="Helvetica"/>
              </a:defRPr>
            </a:pPr>
          </a:p>
          <a:p>
            <a:pPr defTabSz="457200">
              <a:lnSpc>
                <a:spcPct val="120000"/>
              </a:lnSpc>
              <a:spcBef>
                <a:spcPts val="0"/>
              </a:spcBef>
              <a:defRPr sz="2000">
                <a:latin typeface="+mj-lt"/>
                <a:ea typeface="+mj-ea"/>
                <a:cs typeface="+mj-cs"/>
                <a:sym typeface="Helvetica"/>
              </a:defRPr>
            </a:pPr>
            <a:r>
              <a:t>To get a jump start, Anheuser-Busch began probing consumer interest days leading up to the Super Bowl. Promoting its newly-launched Seltzer, the beer company wants viewers to pick their favorite ads starring artist Post Malone. The first spot, </a:t>
            </a:r>
            <a:r>
              <a:rPr b="1"/>
              <a:t>“#Postystore”</a:t>
            </a:r>
            <a:r>
              <a:t>, take viewers inside Post Malone’s brain as he decides which Bud Light to purchase, while the second spot, </a:t>
            </a:r>
            <a:r>
              <a:rPr b="1"/>
              <a:t>“#Postybar”</a:t>
            </a:r>
            <a:r>
              <a:t>, follows Post Malone into a bar where he tries out a Seltzer for the first time and gets approval from characters playing his stomach and nose. Popularity of the two ads is determined via social media engagement, including comments, likes and shares and the winning spot will run on game day.</a:t>
            </a:r>
          </a:p>
          <a:p>
            <a:pPr defTabSz="457200">
              <a:lnSpc>
                <a:spcPct val="120000"/>
              </a:lnSpc>
              <a:spcBef>
                <a:spcPts val="0"/>
              </a:spcBef>
              <a:defRPr sz="2000">
                <a:latin typeface="+mj-lt"/>
                <a:ea typeface="+mj-ea"/>
                <a:cs typeface="+mj-cs"/>
                <a:sym typeface="Helvetica"/>
              </a:defRPr>
            </a:pPr>
          </a:p>
        </p:txBody>
      </p:sp>
      <p:sp>
        <p:nvSpPr>
          <p:cNvPr id="456" name="Source:"/>
          <p:cNvSpPr txBox="1"/>
          <p:nvPr/>
        </p:nvSpPr>
        <p:spPr>
          <a:xfrm>
            <a:off x="-6974" y="13450413"/>
            <a:ext cx="742189" cy="2905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vl1pPr>
          </a:lstStyle>
          <a:p>
            <a:pPr/>
            <a:r>
              <a:t>Source:   </a:t>
            </a:r>
          </a:p>
        </p:txBody>
      </p:sp>
      <p:grpSp>
        <p:nvGrpSpPr>
          <p:cNvPr id="459" name="Group"/>
          <p:cNvGrpSpPr/>
          <p:nvPr/>
        </p:nvGrpSpPr>
        <p:grpSpPr>
          <a:xfrm>
            <a:off x="11006032" y="9171569"/>
            <a:ext cx="1118024" cy="1118024"/>
            <a:chOff x="0" y="0"/>
            <a:chExt cx="1118022" cy="1118022"/>
          </a:xfrm>
        </p:grpSpPr>
        <p:sp>
          <p:nvSpPr>
            <p:cNvPr id="457"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58" name="Image" descr="Image"/>
            <p:cNvPicPr>
              <a:picLocks noChangeAspect="1"/>
            </p:cNvPicPr>
            <p:nvPr/>
          </p:nvPicPr>
          <p:blipFill>
            <a:blip r:embed="rId4">
              <a:extLst/>
            </a:blip>
            <a:stretch>
              <a:fillRect/>
            </a:stretch>
          </p:blipFill>
          <p:spPr>
            <a:xfrm>
              <a:off x="99507" y="94895"/>
              <a:ext cx="945089" cy="945090"/>
            </a:xfrm>
            <a:prstGeom prst="rect">
              <a:avLst/>
            </a:prstGeom>
            <a:ln w="12700" cap="flat">
              <a:noFill/>
              <a:miter lim="400000"/>
            </a:ln>
            <a:effectLst/>
          </p:spPr>
        </p:pic>
      </p:grpSp>
      <p:sp>
        <p:nvSpPr>
          <p:cNvPr id="460" name="Circle"/>
          <p:cNvSpPr/>
          <p:nvPr/>
        </p:nvSpPr>
        <p:spPr>
          <a:xfrm>
            <a:off x="9569723" y="9171569"/>
            <a:ext cx="1118024" cy="1118024"/>
          </a:xfrm>
          <a:prstGeom prst="ellipse">
            <a:avLst/>
          </a:prstGeom>
          <a:solidFill>
            <a:srgbClr val="FF9300"/>
          </a:solidFill>
          <a:ln w="12700">
            <a:miter lim="400000"/>
          </a:ln>
        </p:spPr>
        <p:txBody>
          <a:bodyPr lIns="38100" tIns="38100" rIns="38100" bIns="38100" anchor="ct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61" name="icons8-sort_up.png" descr="icons8-sort_up.png"/>
          <p:cNvPicPr>
            <a:picLocks noChangeAspect="1"/>
          </p:cNvPicPr>
          <p:nvPr/>
        </p:nvPicPr>
        <p:blipFill>
          <a:blip r:embed="rId5">
            <a:extLst/>
          </a:blip>
          <a:stretch>
            <a:fillRect/>
          </a:stretch>
        </p:blipFill>
        <p:spPr>
          <a:xfrm>
            <a:off x="9757193" y="9332847"/>
            <a:ext cx="743084" cy="743083"/>
          </a:xfrm>
          <a:prstGeom prst="rect">
            <a:avLst/>
          </a:prstGeom>
          <a:ln w="12700">
            <a:miter lim="400000"/>
          </a:ln>
        </p:spPr>
      </p:pic>
      <p:grpSp>
        <p:nvGrpSpPr>
          <p:cNvPr id="464" name="Group"/>
          <p:cNvGrpSpPr/>
          <p:nvPr/>
        </p:nvGrpSpPr>
        <p:grpSpPr>
          <a:xfrm>
            <a:off x="8151007" y="9145376"/>
            <a:ext cx="1118024" cy="1118024"/>
            <a:chOff x="0" y="0"/>
            <a:chExt cx="1118022" cy="1118022"/>
          </a:xfrm>
        </p:grpSpPr>
        <p:sp>
          <p:nvSpPr>
            <p:cNvPr id="462" name="Circle"/>
            <p:cNvSpPr/>
            <p:nvPr/>
          </p:nvSpPr>
          <p:spPr>
            <a:xfrm>
              <a:off x="0" y="0"/>
              <a:ext cx="1118023" cy="1118023"/>
            </a:xfrm>
            <a:prstGeom prst="ellipse">
              <a:avLst/>
            </a:prstGeom>
            <a:solidFill>
              <a:srgbClr val="FF9300"/>
            </a:solidFill>
            <a:ln w="12700" cap="flat">
              <a:noFill/>
              <a:miter lim="400000"/>
            </a:ln>
            <a:effectLst/>
          </p:spPr>
          <p:txBody>
            <a:bodyPr wrap="square" lIns="38100" tIns="38100" rIns="38100" bIns="38100" numCol="1" anchor="ctr">
              <a:noAutofit/>
            </a:bodyPr>
            <a:lstStyle/>
            <a:p>
              <a:pPr algn="ctr" defTabSz="778933">
                <a:spcBef>
                  <a:spcPts val="0"/>
                </a:spcBef>
                <a:defRPr sz="2800">
                  <a:solidFill>
                    <a:srgbClr val="FFFFFF"/>
                  </a:solidFill>
                  <a:latin typeface="Helvetica Neue Medium"/>
                  <a:ea typeface="Helvetica Neue Medium"/>
                  <a:cs typeface="Helvetica Neue Medium"/>
                  <a:sym typeface="Helvetica Neue Medium"/>
                </a:defRPr>
              </a:pPr>
            </a:p>
          </p:txBody>
        </p:sp>
        <p:pic>
          <p:nvPicPr>
            <p:cNvPr id="463" name="icons8-life_cycle_female.png" descr="icons8-life_cycle_female.png"/>
            <p:cNvPicPr>
              <a:picLocks noChangeAspect="1"/>
            </p:cNvPicPr>
            <p:nvPr/>
          </p:nvPicPr>
          <p:blipFill>
            <a:blip r:embed="rId6">
              <a:extLst/>
            </a:blip>
            <a:stretch>
              <a:fillRect/>
            </a:stretch>
          </p:blipFill>
          <p:spPr>
            <a:xfrm>
              <a:off x="50299" y="80524"/>
              <a:ext cx="963814" cy="963814"/>
            </a:xfrm>
            <a:prstGeom prst="rect">
              <a:avLst/>
            </a:prstGeom>
            <a:ln w="12700" cap="flat">
              <a:noFill/>
              <a:miter lim="400000"/>
            </a:ln>
            <a:effectLst/>
          </p:spPr>
        </p:pic>
      </p:grpSp>
      <p:pic>
        <p:nvPicPr>
          <p:cNvPr id="465" name="Image" descr="Image"/>
          <p:cNvPicPr>
            <a:picLocks noChangeAspect="1"/>
          </p:cNvPicPr>
          <p:nvPr/>
        </p:nvPicPr>
        <p:blipFill>
          <a:blip r:embed="rId7">
            <a:extLst/>
          </a:blip>
          <a:stretch>
            <a:fillRect/>
          </a:stretch>
        </p:blipFill>
        <p:spPr>
          <a:xfrm>
            <a:off x="13666923" y="4889384"/>
            <a:ext cx="6582993" cy="4388662"/>
          </a:xfrm>
          <a:prstGeom prst="rect">
            <a:avLst/>
          </a:prstGeom>
          <a:ln w="12700">
            <a:miter lim="400000"/>
          </a:ln>
        </p:spPr>
      </p:pic>
      <p:sp>
        <p:nvSpPr>
          <p:cNvPr id="466" name="Z"/>
          <p:cNvSpPr txBox="1"/>
          <p:nvPr/>
        </p:nvSpPr>
        <p:spPr>
          <a:xfrm>
            <a:off x="-83410" y="3405018"/>
            <a:ext cx="230666" cy="3112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lnSpc>
                <a:spcPts val="3500"/>
              </a:lnSpc>
              <a:spcBef>
                <a:spcPts val="0"/>
              </a:spcBef>
              <a:defRPr sz="1500">
                <a:latin typeface="Arial"/>
                <a:ea typeface="Arial"/>
                <a:cs typeface="Arial"/>
                <a:sym typeface="Arial"/>
              </a:defRPr>
            </a:lvl1pPr>
          </a:lstStyle>
          <a:p>
            <a:pPr/>
            <a:r>
              <a:t>Z</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Avenir Roman"/>
        <a:ea typeface="Avenir Roman"/>
        <a:cs typeface="Avenir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1000"/>
          </a:spcBef>
          <a:spcAft>
            <a:spcPts val="0"/>
          </a:spcAft>
          <a:buClrTx/>
          <a:buSzTx/>
          <a:buFontTx/>
          <a:buNone/>
          <a:tabLst/>
          <a:defRPr b="0" baseline="0" cap="none" i="0" spc="0" strike="noStrike" sz="1800" u="none" kumimoji="0" normalizeH="0">
            <a:ln>
              <a:noFill/>
            </a:ln>
            <a:solidFill>
              <a:srgbClr val="000000"/>
            </a:solidFill>
            <a:effectLst/>
            <a:uFillTx/>
            <a:latin typeface="DIN Offc Pro"/>
            <a:ea typeface="DIN Offc Pro"/>
            <a:cs typeface="DIN Offc Pro"/>
            <a:sym typeface="DIN Offc Pr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